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144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992" y="-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CC50-FF0A-4EB3-86D3-13654C006C24}" type="datetimeFigureOut">
              <a:rPr lang="sk-SK" smtClean="0"/>
              <a:pPr/>
              <a:t>19.2.2011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D3BA-92C2-4BF1-A094-92D1B04AFD2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CC50-FF0A-4EB3-86D3-13654C006C24}" type="datetimeFigureOut">
              <a:rPr lang="sk-SK" smtClean="0"/>
              <a:pPr/>
              <a:t>19.2.2011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D3BA-92C2-4BF1-A094-92D1B04AFD2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CC50-FF0A-4EB3-86D3-13654C006C24}" type="datetimeFigureOut">
              <a:rPr lang="sk-SK" smtClean="0"/>
              <a:pPr/>
              <a:t>19.2.2011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D3BA-92C2-4BF1-A094-92D1B04AFD2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CC50-FF0A-4EB3-86D3-13654C006C24}" type="datetimeFigureOut">
              <a:rPr lang="sk-SK" smtClean="0"/>
              <a:pPr/>
              <a:t>19.2.2011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D3BA-92C2-4BF1-A094-92D1B04AFD2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CC50-FF0A-4EB3-86D3-13654C006C24}" type="datetimeFigureOut">
              <a:rPr lang="sk-SK" smtClean="0"/>
              <a:pPr/>
              <a:t>19.2.2011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D3BA-92C2-4BF1-A094-92D1B04AFD2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CC50-FF0A-4EB3-86D3-13654C006C24}" type="datetimeFigureOut">
              <a:rPr lang="sk-SK" smtClean="0"/>
              <a:pPr/>
              <a:t>19.2.2011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D3BA-92C2-4BF1-A094-92D1B04AFD2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CC50-FF0A-4EB3-86D3-13654C006C24}" type="datetimeFigureOut">
              <a:rPr lang="sk-SK" smtClean="0"/>
              <a:pPr/>
              <a:t>19.2.2011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D3BA-92C2-4BF1-A094-92D1B04AFD2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CC50-FF0A-4EB3-86D3-13654C006C24}" type="datetimeFigureOut">
              <a:rPr lang="sk-SK" smtClean="0"/>
              <a:pPr/>
              <a:t>19.2.2011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D3BA-92C2-4BF1-A094-92D1B04AFD2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CC50-FF0A-4EB3-86D3-13654C006C24}" type="datetimeFigureOut">
              <a:rPr lang="sk-SK" smtClean="0"/>
              <a:pPr/>
              <a:t>19.2.2011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D3BA-92C2-4BF1-A094-92D1B04AFD2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CC50-FF0A-4EB3-86D3-13654C006C24}" type="datetimeFigureOut">
              <a:rPr lang="sk-SK" smtClean="0"/>
              <a:pPr/>
              <a:t>19.2.2011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D3BA-92C2-4BF1-A094-92D1B04AFD2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CC50-FF0A-4EB3-86D3-13654C006C24}" type="datetimeFigureOut">
              <a:rPr lang="sk-SK" smtClean="0"/>
              <a:pPr/>
              <a:t>19.2.2011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D3BA-92C2-4BF1-A094-92D1B04AFD2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FCC50-FF0A-4EB3-86D3-13654C006C24}" type="datetimeFigureOut">
              <a:rPr lang="sk-SK" smtClean="0"/>
              <a:pPr/>
              <a:t>19.2.2011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D3BA-92C2-4BF1-A094-92D1B04AFD2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642910"/>
            <a:ext cx="5829300" cy="242889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7200" b="1" dirty="0" smtClean="0">
                <a:ln/>
                <a:solidFill>
                  <a:schemeClr val="accent3"/>
                </a:solidFill>
              </a:rPr>
              <a:t>ZVIERAT</a:t>
            </a:r>
            <a:r>
              <a:rPr lang="sk-SK" sz="7200" b="1" dirty="0">
                <a:ln/>
                <a:solidFill>
                  <a:schemeClr val="accent3"/>
                </a:solidFill>
              </a:rPr>
              <a:t>Á</a:t>
            </a:r>
            <a:r>
              <a:rPr lang="sk-SK" sz="7200" b="1" dirty="0" smtClean="0">
                <a:ln/>
                <a:solidFill>
                  <a:schemeClr val="accent3"/>
                </a:solidFill>
              </a:rPr>
              <a:t> V ŽIVEJ PRÍRODE</a:t>
            </a:r>
            <a:endParaRPr lang="sk-SK" sz="7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071934"/>
            <a:ext cx="4429132" cy="328614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9600" b="1" dirty="0" smtClean="0">
                <a:ln/>
                <a:solidFill>
                  <a:schemeClr val="accent3"/>
                </a:solidFill>
              </a:rPr>
              <a:t>SAFARI</a:t>
            </a:r>
            <a:endParaRPr lang="sk-SK" sz="9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Obrázok 4" descr="žirafa.gif"/>
          <p:cNvPicPr>
            <a:picLocks noChangeAspect="1"/>
          </p:cNvPicPr>
          <p:nvPr/>
        </p:nvPicPr>
        <p:blipFill>
          <a:blip r:embed="rId2">
            <a:lum bright="10000" contrast="10000"/>
          </a:blip>
          <a:stretch>
            <a:fillRect/>
          </a:stretch>
        </p:blipFill>
        <p:spPr>
          <a:xfrm flipH="1">
            <a:off x="3448050" y="3214678"/>
            <a:ext cx="3409950" cy="4371975"/>
          </a:xfrm>
          <a:prstGeom prst="rect">
            <a:avLst/>
          </a:prstGeom>
        </p:spPr>
      </p:pic>
      <p:pic>
        <p:nvPicPr>
          <p:cNvPr id="6" name="Obrázok 5" descr="Obrázok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32" y="3071802"/>
            <a:ext cx="847427" cy="952500"/>
          </a:xfrm>
          <a:prstGeom prst="rect">
            <a:avLst/>
          </a:prstGeom>
        </p:spPr>
      </p:pic>
      <p:pic>
        <p:nvPicPr>
          <p:cNvPr id="7" name="Obrázok 6" descr="Nepojmenovaný 3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8" y="6572264"/>
            <a:ext cx="3000396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172200" cy="71437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/>
                <a:solidFill>
                  <a:schemeClr val="accent3"/>
                </a:solidFill>
              </a:rPr>
              <a:t>Slonia rodina</a:t>
            </a:r>
            <a:endParaRPr lang="sk-SK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9218" name="Picture 2" descr="D:\Dokumenty\2.Obrázky\Záloha...SAFARI\Slon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357165" y="1000100"/>
            <a:ext cx="6143669" cy="785818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42900" y="214282"/>
            <a:ext cx="6172200" cy="35719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/>
                <a:solidFill>
                  <a:schemeClr val="accent3"/>
                </a:solidFill>
              </a:rPr>
              <a:t>ZEBRY</a:t>
            </a:r>
            <a:endParaRPr lang="sk-SK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42" name="Picture 2" descr="D:\Dokumenty\2.Obrázky\Záloha...SAFARI\ZEB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9" y="1000100"/>
            <a:ext cx="6286544" cy="778674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172200" cy="642938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ŽIRAFA</a:t>
            </a:r>
            <a:endParaRPr lang="sk-SK" dirty="0"/>
          </a:p>
        </p:txBody>
      </p:sp>
      <p:pic>
        <p:nvPicPr>
          <p:cNvPr id="11266" name="Picture 2" descr="D:\Dokumenty\2.Obrázky\Záloha...SAFARI\ŽIRA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714348"/>
            <a:ext cx="6286544" cy="7961334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0001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b="1" dirty="0" smtClean="0">
                <a:ln/>
                <a:solidFill>
                  <a:schemeClr val="accent3"/>
                </a:solidFill>
              </a:rPr>
              <a:t>GAZELIA RODINA</a:t>
            </a:r>
            <a:endParaRPr lang="sk-SK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D:\Dokumenty\2.Obrázky\Záloha...SAFARI\GAZE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0" y="857224"/>
            <a:ext cx="6357982" cy="800105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85722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b="1" dirty="0" smtClean="0">
                <a:ln/>
                <a:solidFill>
                  <a:schemeClr val="accent3"/>
                </a:solidFill>
              </a:rPr>
              <a:t>GEPARDIA RODINA</a:t>
            </a:r>
            <a:endParaRPr lang="sk-SK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D:\Dokumenty\2.Obrázky\Záloha...SAFARI\GEP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785786"/>
            <a:ext cx="6286544" cy="8001055"/>
          </a:xfrm>
          <a:prstGeom prst="flowChartAlternateProcess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64291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/>
                <a:solidFill>
                  <a:schemeClr val="accent3"/>
                </a:solidFill>
              </a:rPr>
              <a:t>HROCHY</a:t>
            </a:r>
            <a:endParaRPr lang="sk-SK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D:\Dokumenty\2.Obrázky\Záloha...SAFARI\HRO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1000100"/>
            <a:ext cx="6286544" cy="778674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172200" cy="785813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b="1" dirty="0" smtClean="0">
                <a:ln/>
                <a:solidFill>
                  <a:schemeClr val="accent3"/>
                </a:solidFill>
              </a:rPr>
              <a:t>LEOPARDY</a:t>
            </a:r>
            <a:endParaRPr lang="sk-SK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098" name="Picture 2" descr="D:\Dokumenty\2.Obrázky\Záloha...SAFARI\LEOP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1000100"/>
            <a:ext cx="6286544" cy="785818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0" y="214282"/>
            <a:ext cx="6858000" cy="64294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/>
                <a:solidFill>
                  <a:schemeClr val="accent3"/>
                </a:solidFill>
              </a:rPr>
              <a:t>LEVICA A MLÁĎATÁ</a:t>
            </a:r>
            <a:endParaRPr lang="sk-SK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122" name="Picture 2" descr="D:\Dokumenty\2.Obrázky\Záloha...SAFARI\LEV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1142976"/>
            <a:ext cx="6357982" cy="771527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6172200" cy="35718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b="1" dirty="0" smtClean="0">
                <a:ln/>
                <a:solidFill>
                  <a:schemeClr val="accent3"/>
                </a:solidFill>
              </a:rPr>
              <a:t>      </a:t>
            </a:r>
            <a:r>
              <a:rPr lang="sk-SK" sz="6000" b="1" dirty="0" smtClean="0">
                <a:ln/>
                <a:solidFill>
                  <a:schemeClr val="accent3"/>
                </a:solidFill>
              </a:rPr>
              <a:t>LEVIA RODINA</a:t>
            </a:r>
            <a:endParaRPr lang="sk-SK" sz="6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146" name="Picture 2" descr="D:\Dokumenty\2.Obrázky\Záloha...SAFARI\LEV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1214414"/>
            <a:ext cx="6215106" cy="764386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172200" cy="92868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b="1" dirty="0" smtClean="0">
                <a:ln/>
                <a:solidFill>
                  <a:schemeClr val="accent3"/>
                </a:solidFill>
              </a:rPr>
              <a:t>NOSOROŽEC</a:t>
            </a:r>
            <a:endParaRPr lang="sk-SK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170" name="Picture 2" descr="D:\Dokumenty\2.Obrázky\Záloha...SAFARI\NOSOROž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928662"/>
            <a:ext cx="6215106" cy="7715304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6172200" cy="35718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/>
                <a:solidFill>
                  <a:schemeClr val="accent3"/>
                </a:solidFill>
              </a:rPr>
              <a:t>OPICE</a:t>
            </a:r>
            <a:endParaRPr lang="sk-SK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8194" name="Picture 2" descr="D:\Dokumenty\2.Obrázky\Záloha...SAFARI\OP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4" y="1071538"/>
            <a:ext cx="6143668" cy="764386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23</Words>
  <Application>Microsoft Office PowerPoint</Application>
  <PresentationFormat>Prezentácia na obrazovke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ZVIERATÁ V ŽIVEJ PRÍRODE</vt:lpstr>
      <vt:lpstr>GAZELIA RODINA</vt:lpstr>
      <vt:lpstr>GEPARDIA RODINA</vt:lpstr>
      <vt:lpstr>HROCHY</vt:lpstr>
      <vt:lpstr>LEOPARDY</vt:lpstr>
      <vt:lpstr>LEVICA A MLÁĎATÁ</vt:lpstr>
      <vt:lpstr>      LEVIA RODINA</vt:lpstr>
      <vt:lpstr>NOSOROŽEC</vt:lpstr>
      <vt:lpstr>OPICE</vt:lpstr>
      <vt:lpstr>Slonia rodina</vt:lpstr>
      <vt:lpstr>ZEBRY</vt:lpstr>
      <vt:lpstr>ŽIRAFA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ZVIERATÁ V ŽIVEJ PRÍRODE</dc:title>
  <dc:creator>Notebook</dc:creator>
  <cp:lastModifiedBy>Notebook</cp:lastModifiedBy>
  <cp:revision>10</cp:revision>
  <dcterms:created xsi:type="dcterms:W3CDTF">2010-02-22T19:53:51Z</dcterms:created>
  <dcterms:modified xsi:type="dcterms:W3CDTF">2011-02-19T20:52:15Z</dcterms:modified>
</cp:coreProperties>
</file>