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57" r:id="rId3"/>
    <p:sldId id="263" r:id="rId4"/>
    <p:sldId id="267" r:id="rId5"/>
    <p:sldId id="286" r:id="rId6"/>
    <p:sldId id="274" r:id="rId7"/>
    <p:sldId id="258" r:id="rId8"/>
    <p:sldId id="264" r:id="rId9"/>
    <p:sldId id="288" r:id="rId10"/>
    <p:sldId id="268" r:id="rId11"/>
    <p:sldId id="279" r:id="rId12"/>
    <p:sldId id="276" r:id="rId13"/>
    <p:sldId id="259" r:id="rId14"/>
    <p:sldId id="270" r:id="rId15"/>
    <p:sldId id="273" r:id="rId16"/>
    <p:sldId id="265" r:id="rId17"/>
    <p:sldId id="278" r:id="rId18"/>
    <p:sldId id="260" r:id="rId19"/>
    <p:sldId id="272" r:id="rId20"/>
    <p:sldId id="261" r:id="rId21"/>
    <p:sldId id="266" r:id="rId22"/>
    <p:sldId id="287" r:id="rId23"/>
    <p:sldId id="282" r:id="rId24"/>
    <p:sldId id="299" r:id="rId25"/>
    <p:sldId id="289" r:id="rId26"/>
    <p:sldId id="295" r:id="rId27"/>
    <p:sldId id="290" r:id="rId28"/>
    <p:sldId id="291" r:id="rId29"/>
    <p:sldId id="296" r:id="rId30"/>
    <p:sldId id="298" r:id="rId31"/>
    <p:sldId id="292" r:id="rId32"/>
    <p:sldId id="283" r:id="rId33"/>
    <p:sldId id="297" r:id="rId34"/>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89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0A349D-23A2-42FC-BBF7-0DFA16D37DBD}"/>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AD185827-19AD-42BC-A506-1048DD6336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114FD8D1-C27E-40F8-BD7F-7CA05E5EC076}"/>
              </a:ext>
            </a:extLst>
          </p:cNvPr>
          <p:cNvSpPr>
            <a:spLocks noGrp="1"/>
          </p:cNvSpPr>
          <p:nvPr>
            <p:ph type="dt" sz="half" idx="10"/>
          </p:nvPr>
        </p:nvSpPr>
        <p:spPr/>
        <p:txBody>
          <a:bodyPr/>
          <a:lstStyle/>
          <a:p>
            <a:fld id="{D6BB3785-8ADC-4335-A288-CB1737AFB10F}" type="datetimeFigureOut">
              <a:rPr lang="sk-SK" smtClean="0"/>
              <a:t>21. 6. 2020</a:t>
            </a:fld>
            <a:endParaRPr lang="sk-SK"/>
          </a:p>
        </p:txBody>
      </p:sp>
      <p:sp>
        <p:nvSpPr>
          <p:cNvPr id="5" name="Zástupný objekt pre pätu 4">
            <a:extLst>
              <a:ext uri="{FF2B5EF4-FFF2-40B4-BE49-F238E27FC236}">
                <a16:creationId xmlns:a16="http://schemas.microsoft.com/office/drawing/2014/main" id="{21DC6B58-D294-4C86-8AE1-589AA6E39C7A}"/>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51C99D7F-B014-47B4-A4CD-9431D367D009}"/>
              </a:ext>
            </a:extLst>
          </p:cNvPr>
          <p:cNvSpPr>
            <a:spLocks noGrp="1"/>
          </p:cNvSpPr>
          <p:nvPr>
            <p:ph type="sldNum" sz="quarter" idx="12"/>
          </p:nvPr>
        </p:nvSpPr>
        <p:spPr/>
        <p:txBody>
          <a:bodyPr/>
          <a:lstStyle/>
          <a:p>
            <a:fld id="{914A0C2F-C4B4-4047-AD23-485D7F2E814D}" type="slidenum">
              <a:rPr lang="sk-SK" smtClean="0"/>
              <a:t>‹#›</a:t>
            </a:fld>
            <a:endParaRPr lang="sk-SK"/>
          </a:p>
        </p:txBody>
      </p:sp>
    </p:spTree>
    <p:extLst>
      <p:ext uri="{BB962C8B-B14F-4D97-AF65-F5344CB8AC3E}">
        <p14:creationId xmlns:p14="http://schemas.microsoft.com/office/powerpoint/2010/main" val="2351106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1236B6-3DEC-43AB-ABFC-28320CBC6ADF}"/>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7EB1F3C4-CFFB-431F-BA12-75275DE8FF34}"/>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2D6AA38F-48C4-4AC0-90BB-4D53108781F7}"/>
              </a:ext>
            </a:extLst>
          </p:cNvPr>
          <p:cNvSpPr>
            <a:spLocks noGrp="1"/>
          </p:cNvSpPr>
          <p:nvPr>
            <p:ph type="dt" sz="half" idx="10"/>
          </p:nvPr>
        </p:nvSpPr>
        <p:spPr/>
        <p:txBody>
          <a:bodyPr/>
          <a:lstStyle/>
          <a:p>
            <a:fld id="{D6BB3785-8ADC-4335-A288-CB1737AFB10F}" type="datetimeFigureOut">
              <a:rPr lang="sk-SK" smtClean="0"/>
              <a:t>21. 6. 2020</a:t>
            </a:fld>
            <a:endParaRPr lang="sk-SK"/>
          </a:p>
        </p:txBody>
      </p:sp>
      <p:sp>
        <p:nvSpPr>
          <p:cNvPr id="5" name="Zástupný objekt pre pätu 4">
            <a:extLst>
              <a:ext uri="{FF2B5EF4-FFF2-40B4-BE49-F238E27FC236}">
                <a16:creationId xmlns:a16="http://schemas.microsoft.com/office/drawing/2014/main" id="{50E2827A-6E49-4165-A266-F9FD4178FA70}"/>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6974EB47-C854-4EFD-9F9F-79EAC58B9B7E}"/>
              </a:ext>
            </a:extLst>
          </p:cNvPr>
          <p:cNvSpPr>
            <a:spLocks noGrp="1"/>
          </p:cNvSpPr>
          <p:nvPr>
            <p:ph type="sldNum" sz="quarter" idx="12"/>
          </p:nvPr>
        </p:nvSpPr>
        <p:spPr/>
        <p:txBody>
          <a:bodyPr/>
          <a:lstStyle/>
          <a:p>
            <a:fld id="{914A0C2F-C4B4-4047-AD23-485D7F2E814D}" type="slidenum">
              <a:rPr lang="sk-SK" smtClean="0"/>
              <a:t>‹#›</a:t>
            </a:fld>
            <a:endParaRPr lang="sk-SK"/>
          </a:p>
        </p:txBody>
      </p:sp>
    </p:spTree>
    <p:extLst>
      <p:ext uri="{BB962C8B-B14F-4D97-AF65-F5344CB8AC3E}">
        <p14:creationId xmlns:p14="http://schemas.microsoft.com/office/powerpoint/2010/main" val="29737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E47E1F06-FFCD-40E6-BA48-C214AD9296E9}"/>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A543B2DA-B2CF-489B-BF95-F4550E36C8E9}"/>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C00A17D0-BFB2-4B2C-8CED-B812EB142689}"/>
              </a:ext>
            </a:extLst>
          </p:cNvPr>
          <p:cNvSpPr>
            <a:spLocks noGrp="1"/>
          </p:cNvSpPr>
          <p:nvPr>
            <p:ph type="dt" sz="half" idx="10"/>
          </p:nvPr>
        </p:nvSpPr>
        <p:spPr/>
        <p:txBody>
          <a:bodyPr/>
          <a:lstStyle/>
          <a:p>
            <a:fld id="{D6BB3785-8ADC-4335-A288-CB1737AFB10F}" type="datetimeFigureOut">
              <a:rPr lang="sk-SK" smtClean="0"/>
              <a:t>21. 6. 2020</a:t>
            </a:fld>
            <a:endParaRPr lang="sk-SK"/>
          </a:p>
        </p:txBody>
      </p:sp>
      <p:sp>
        <p:nvSpPr>
          <p:cNvPr id="5" name="Zástupný objekt pre pätu 4">
            <a:extLst>
              <a:ext uri="{FF2B5EF4-FFF2-40B4-BE49-F238E27FC236}">
                <a16:creationId xmlns:a16="http://schemas.microsoft.com/office/drawing/2014/main" id="{19A985C4-FECF-4D2A-89B3-6FCCA09254EF}"/>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20856831-7F84-4068-B0DD-8B473D6EE613}"/>
              </a:ext>
            </a:extLst>
          </p:cNvPr>
          <p:cNvSpPr>
            <a:spLocks noGrp="1"/>
          </p:cNvSpPr>
          <p:nvPr>
            <p:ph type="sldNum" sz="quarter" idx="12"/>
          </p:nvPr>
        </p:nvSpPr>
        <p:spPr/>
        <p:txBody>
          <a:bodyPr/>
          <a:lstStyle/>
          <a:p>
            <a:fld id="{914A0C2F-C4B4-4047-AD23-485D7F2E814D}" type="slidenum">
              <a:rPr lang="sk-SK" smtClean="0"/>
              <a:t>‹#›</a:t>
            </a:fld>
            <a:endParaRPr lang="sk-SK"/>
          </a:p>
        </p:txBody>
      </p:sp>
    </p:spTree>
    <p:extLst>
      <p:ext uri="{BB962C8B-B14F-4D97-AF65-F5344CB8AC3E}">
        <p14:creationId xmlns:p14="http://schemas.microsoft.com/office/powerpoint/2010/main" val="186397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1CAC11-4D13-4046-9FBC-1F771DD08EEA}"/>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0CB534EF-5A6F-4A40-99C5-C60312999434}"/>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4DC93094-8065-42C6-B267-9D4FBD250207}"/>
              </a:ext>
            </a:extLst>
          </p:cNvPr>
          <p:cNvSpPr>
            <a:spLocks noGrp="1"/>
          </p:cNvSpPr>
          <p:nvPr>
            <p:ph type="dt" sz="half" idx="10"/>
          </p:nvPr>
        </p:nvSpPr>
        <p:spPr/>
        <p:txBody>
          <a:bodyPr/>
          <a:lstStyle/>
          <a:p>
            <a:fld id="{D6BB3785-8ADC-4335-A288-CB1737AFB10F}" type="datetimeFigureOut">
              <a:rPr lang="sk-SK" smtClean="0"/>
              <a:t>21. 6. 2020</a:t>
            </a:fld>
            <a:endParaRPr lang="sk-SK"/>
          </a:p>
        </p:txBody>
      </p:sp>
      <p:sp>
        <p:nvSpPr>
          <p:cNvPr id="5" name="Zástupný objekt pre pätu 4">
            <a:extLst>
              <a:ext uri="{FF2B5EF4-FFF2-40B4-BE49-F238E27FC236}">
                <a16:creationId xmlns:a16="http://schemas.microsoft.com/office/drawing/2014/main" id="{97C8482C-6F85-4A67-9D06-A6B252DACC56}"/>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E8806F58-6B24-4C45-AB67-42026B9B56F7}"/>
              </a:ext>
            </a:extLst>
          </p:cNvPr>
          <p:cNvSpPr>
            <a:spLocks noGrp="1"/>
          </p:cNvSpPr>
          <p:nvPr>
            <p:ph type="sldNum" sz="quarter" idx="12"/>
          </p:nvPr>
        </p:nvSpPr>
        <p:spPr/>
        <p:txBody>
          <a:bodyPr/>
          <a:lstStyle/>
          <a:p>
            <a:fld id="{914A0C2F-C4B4-4047-AD23-485D7F2E814D}" type="slidenum">
              <a:rPr lang="sk-SK" smtClean="0"/>
              <a:t>‹#›</a:t>
            </a:fld>
            <a:endParaRPr lang="sk-SK"/>
          </a:p>
        </p:txBody>
      </p:sp>
    </p:spTree>
    <p:extLst>
      <p:ext uri="{BB962C8B-B14F-4D97-AF65-F5344CB8AC3E}">
        <p14:creationId xmlns:p14="http://schemas.microsoft.com/office/powerpoint/2010/main" val="132259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F3B7CD-8400-46D3-B33E-737E63B8561F}"/>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36479547-B9B0-4363-806C-1218317725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D24D82C1-4FFB-4AA4-BF6D-998B688C7897}"/>
              </a:ext>
            </a:extLst>
          </p:cNvPr>
          <p:cNvSpPr>
            <a:spLocks noGrp="1"/>
          </p:cNvSpPr>
          <p:nvPr>
            <p:ph type="dt" sz="half" idx="10"/>
          </p:nvPr>
        </p:nvSpPr>
        <p:spPr/>
        <p:txBody>
          <a:bodyPr/>
          <a:lstStyle/>
          <a:p>
            <a:fld id="{D6BB3785-8ADC-4335-A288-CB1737AFB10F}" type="datetimeFigureOut">
              <a:rPr lang="sk-SK" smtClean="0"/>
              <a:t>21. 6. 2020</a:t>
            </a:fld>
            <a:endParaRPr lang="sk-SK"/>
          </a:p>
        </p:txBody>
      </p:sp>
      <p:sp>
        <p:nvSpPr>
          <p:cNvPr id="5" name="Zástupný objekt pre pätu 4">
            <a:extLst>
              <a:ext uri="{FF2B5EF4-FFF2-40B4-BE49-F238E27FC236}">
                <a16:creationId xmlns:a16="http://schemas.microsoft.com/office/drawing/2014/main" id="{15D068CA-57FE-4956-A1E2-A4DAFA074495}"/>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CDC4C749-40B7-4B99-A6AE-1D79A86D80AB}"/>
              </a:ext>
            </a:extLst>
          </p:cNvPr>
          <p:cNvSpPr>
            <a:spLocks noGrp="1"/>
          </p:cNvSpPr>
          <p:nvPr>
            <p:ph type="sldNum" sz="quarter" idx="12"/>
          </p:nvPr>
        </p:nvSpPr>
        <p:spPr/>
        <p:txBody>
          <a:bodyPr/>
          <a:lstStyle/>
          <a:p>
            <a:fld id="{914A0C2F-C4B4-4047-AD23-485D7F2E814D}" type="slidenum">
              <a:rPr lang="sk-SK" smtClean="0"/>
              <a:t>‹#›</a:t>
            </a:fld>
            <a:endParaRPr lang="sk-SK"/>
          </a:p>
        </p:txBody>
      </p:sp>
    </p:spTree>
    <p:extLst>
      <p:ext uri="{BB962C8B-B14F-4D97-AF65-F5344CB8AC3E}">
        <p14:creationId xmlns:p14="http://schemas.microsoft.com/office/powerpoint/2010/main" val="3654551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AABFF6-C658-4359-BA4D-B640BB1E51C1}"/>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063D7FC8-19C6-4074-ACB9-F3B13F123021}"/>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7931FD2D-34CC-44EA-B2E3-4B5A0FFDE73E}"/>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15C4871B-1BA3-4D70-853C-E41AEAA77A4F}"/>
              </a:ext>
            </a:extLst>
          </p:cNvPr>
          <p:cNvSpPr>
            <a:spLocks noGrp="1"/>
          </p:cNvSpPr>
          <p:nvPr>
            <p:ph type="dt" sz="half" idx="10"/>
          </p:nvPr>
        </p:nvSpPr>
        <p:spPr/>
        <p:txBody>
          <a:bodyPr/>
          <a:lstStyle/>
          <a:p>
            <a:fld id="{D6BB3785-8ADC-4335-A288-CB1737AFB10F}" type="datetimeFigureOut">
              <a:rPr lang="sk-SK" smtClean="0"/>
              <a:t>21. 6. 2020</a:t>
            </a:fld>
            <a:endParaRPr lang="sk-SK"/>
          </a:p>
        </p:txBody>
      </p:sp>
      <p:sp>
        <p:nvSpPr>
          <p:cNvPr id="6" name="Zástupný objekt pre pätu 5">
            <a:extLst>
              <a:ext uri="{FF2B5EF4-FFF2-40B4-BE49-F238E27FC236}">
                <a16:creationId xmlns:a16="http://schemas.microsoft.com/office/drawing/2014/main" id="{3438C89A-BC85-4AF3-944A-1FF3C0182E6C}"/>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9149A2A9-C26C-47FB-A809-489C20E3840A}"/>
              </a:ext>
            </a:extLst>
          </p:cNvPr>
          <p:cNvSpPr>
            <a:spLocks noGrp="1"/>
          </p:cNvSpPr>
          <p:nvPr>
            <p:ph type="sldNum" sz="quarter" idx="12"/>
          </p:nvPr>
        </p:nvSpPr>
        <p:spPr/>
        <p:txBody>
          <a:bodyPr/>
          <a:lstStyle/>
          <a:p>
            <a:fld id="{914A0C2F-C4B4-4047-AD23-485D7F2E814D}" type="slidenum">
              <a:rPr lang="sk-SK" smtClean="0"/>
              <a:t>‹#›</a:t>
            </a:fld>
            <a:endParaRPr lang="sk-SK"/>
          </a:p>
        </p:txBody>
      </p:sp>
    </p:spTree>
    <p:extLst>
      <p:ext uri="{BB962C8B-B14F-4D97-AF65-F5344CB8AC3E}">
        <p14:creationId xmlns:p14="http://schemas.microsoft.com/office/powerpoint/2010/main" val="3848761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D23C7B-3015-4FFF-82B3-5134B2D30F8E}"/>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951D173B-8EB7-4892-99D2-B614FC31F2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F1AC865A-677C-4E8C-B7AA-1C7C6A91B2B0}"/>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95EAB08F-CA37-4550-9A3A-CF6B35D633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38335F1A-D45A-4490-AD54-E984582A375A}"/>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DE023E44-F321-4DF2-921B-6FA4DB63C27B}"/>
              </a:ext>
            </a:extLst>
          </p:cNvPr>
          <p:cNvSpPr>
            <a:spLocks noGrp="1"/>
          </p:cNvSpPr>
          <p:nvPr>
            <p:ph type="dt" sz="half" idx="10"/>
          </p:nvPr>
        </p:nvSpPr>
        <p:spPr/>
        <p:txBody>
          <a:bodyPr/>
          <a:lstStyle/>
          <a:p>
            <a:fld id="{D6BB3785-8ADC-4335-A288-CB1737AFB10F}" type="datetimeFigureOut">
              <a:rPr lang="sk-SK" smtClean="0"/>
              <a:t>21. 6. 2020</a:t>
            </a:fld>
            <a:endParaRPr lang="sk-SK"/>
          </a:p>
        </p:txBody>
      </p:sp>
      <p:sp>
        <p:nvSpPr>
          <p:cNvPr id="8" name="Zástupný objekt pre pätu 7">
            <a:extLst>
              <a:ext uri="{FF2B5EF4-FFF2-40B4-BE49-F238E27FC236}">
                <a16:creationId xmlns:a16="http://schemas.microsoft.com/office/drawing/2014/main" id="{E091A440-85EA-4E4B-8EAA-CE90134A5F22}"/>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055598DA-2F1E-4842-8F14-54752F938845}"/>
              </a:ext>
            </a:extLst>
          </p:cNvPr>
          <p:cNvSpPr>
            <a:spLocks noGrp="1"/>
          </p:cNvSpPr>
          <p:nvPr>
            <p:ph type="sldNum" sz="quarter" idx="12"/>
          </p:nvPr>
        </p:nvSpPr>
        <p:spPr/>
        <p:txBody>
          <a:bodyPr/>
          <a:lstStyle/>
          <a:p>
            <a:fld id="{914A0C2F-C4B4-4047-AD23-485D7F2E814D}" type="slidenum">
              <a:rPr lang="sk-SK" smtClean="0"/>
              <a:t>‹#›</a:t>
            </a:fld>
            <a:endParaRPr lang="sk-SK"/>
          </a:p>
        </p:txBody>
      </p:sp>
    </p:spTree>
    <p:extLst>
      <p:ext uri="{BB962C8B-B14F-4D97-AF65-F5344CB8AC3E}">
        <p14:creationId xmlns:p14="http://schemas.microsoft.com/office/powerpoint/2010/main" val="985851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9168DF-AAB8-47FD-AF00-83B9FB4B88B3}"/>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32467E4B-9B4F-464A-B634-A46739BC5483}"/>
              </a:ext>
            </a:extLst>
          </p:cNvPr>
          <p:cNvSpPr>
            <a:spLocks noGrp="1"/>
          </p:cNvSpPr>
          <p:nvPr>
            <p:ph type="dt" sz="half" idx="10"/>
          </p:nvPr>
        </p:nvSpPr>
        <p:spPr/>
        <p:txBody>
          <a:bodyPr/>
          <a:lstStyle/>
          <a:p>
            <a:fld id="{D6BB3785-8ADC-4335-A288-CB1737AFB10F}" type="datetimeFigureOut">
              <a:rPr lang="sk-SK" smtClean="0"/>
              <a:t>21. 6. 2020</a:t>
            </a:fld>
            <a:endParaRPr lang="sk-SK"/>
          </a:p>
        </p:txBody>
      </p:sp>
      <p:sp>
        <p:nvSpPr>
          <p:cNvPr id="4" name="Zástupný objekt pre pätu 3">
            <a:extLst>
              <a:ext uri="{FF2B5EF4-FFF2-40B4-BE49-F238E27FC236}">
                <a16:creationId xmlns:a16="http://schemas.microsoft.com/office/drawing/2014/main" id="{08D9710F-9AF7-4DD1-A374-A2A232EF1BD9}"/>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E8AD11E1-33FB-4DC1-AA4A-151075668B53}"/>
              </a:ext>
            </a:extLst>
          </p:cNvPr>
          <p:cNvSpPr>
            <a:spLocks noGrp="1"/>
          </p:cNvSpPr>
          <p:nvPr>
            <p:ph type="sldNum" sz="quarter" idx="12"/>
          </p:nvPr>
        </p:nvSpPr>
        <p:spPr/>
        <p:txBody>
          <a:bodyPr/>
          <a:lstStyle/>
          <a:p>
            <a:fld id="{914A0C2F-C4B4-4047-AD23-485D7F2E814D}" type="slidenum">
              <a:rPr lang="sk-SK" smtClean="0"/>
              <a:t>‹#›</a:t>
            </a:fld>
            <a:endParaRPr lang="sk-SK"/>
          </a:p>
        </p:txBody>
      </p:sp>
    </p:spTree>
    <p:extLst>
      <p:ext uri="{BB962C8B-B14F-4D97-AF65-F5344CB8AC3E}">
        <p14:creationId xmlns:p14="http://schemas.microsoft.com/office/powerpoint/2010/main" val="2326725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3C0507F3-D019-45B7-86B1-CB678B86C5E4}"/>
              </a:ext>
            </a:extLst>
          </p:cNvPr>
          <p:cNvSpPr>
            <a:spLocks noGrp="1"/>
          </p:cNvSpPr>
          <p:nvPr>
            <p:ph type="dt" sz="half" idx="10"/>
          </p:nvPr>
        </p:nvSpPr>
        <p:spPr/>
        <p:txBody>
          <a:bodyPr/>
          <a:lstStyle/>
          <a:p>
            <a:fld id="{D6BB3785-8ADC-4335-A288-CB1737AFB10F}" type="datetimeFigureOut">
              <a:rPr lang="sk-SK" smtClean="0"/>
              <a:t>21. 6. 2020</a:t>
            </a:fld>
            <a:endParaRPr lang="sk-SK"/>
          </a:p>
        </p:txBody>
      </p:sp>
      <p:sp>
        <p:nvSpPr>
          <p:cNvPr id="3" name="Zástupný objekt pre pätu 2">
            <a:extLst>
              <a:ext uri="{FF2B5EF4-FFF2-40B4-BE49-F238E27FC236}">
                <a16:creationId xmlns:a16="http://schemas.microsoft.com/office/drawing/2014/main" id="{F2104A81-077A-4CE2-867E-DC825F5B0BCC}"/>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8B88D83A-651B-4233-8CA7-7AB7C2A79A56}"/>
              </a:ext>
            </a:extLst>
          </p:cNvPr>
          <p:cNvSpPr>
            <a:spLocks noGrp="1"/>
          </p:cNvSpPr>
          <p:nvPr>
            <p:ph type="sldNum" sz="quarter" idx="12"/>
          </p:nvPr>
        </p:nvSpPr>
        <p:spPr/>
        <p:txBody>
          <a:bodyPr/>
          <a:lstStyle/>
          <a:p>
            <a:fld id="{914A0C2F-C4B4-4047-AD23-485D7F2E814D}" type="slidenum">
              <a:rPr lang="sk-SK" smtClean="0"/>
              <a:t>‹#›</a:t>
            </a:fld>
            <a:endParaRPr lang="sk-SK"/>
          </a:p>
        </p:txBody>
      </p:sp>
    </p:spTree>
    <p:extLst>
      <p:ext uri="{BB962C8B-B14F-4D97-AF65-F5344CB8AC3E}">
        <p14:creationId xmlns:p14="http://schemas.microsoft.com/office/powerpoint/2010/main" val="960458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51A236-9DA8-4DCA-82A3-EF89D0812D18}"/>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7E61DC92-DDA0-404C-8649-7BDFAB2ADA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0F2C0966-FD91-4D71-A00E-EC9C91C6C3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2E1A0B4A-DB25-4BD7-ABDB-36C678A6EAD5}"/>
              </a:ext>
            </a:extLst>
          </p:cNvPr>
          <p:cNvSpPr>
            <a:spLocks noGrp="1"/>
          </p:cNvSpPr>
          <p:nvPr>
            <p:ph type="dt" sz="half" idx="10"/>
          </p:nvPr>
        </p:nvSpPr>
        <p:spPr/>
        <p:txBody>
          <a:bodyPr/>
          <a:lstStyle/>
          <a:p>
            <a:fld id="{D6BB3785-8ADC-4335-A288-CB1737AFB10F}" type="datetimeFigureOut">
              <a:rPr lang="sk-SK" smtClean="0"/>
              <a:t>21. 6. 2020</a:t>
            </a:fld>
            <a:endParaRPr lang="sk-SK"/>
          </a:p>
        </p:txBody>
      </p:sp>
      <p:sp>
        <p:nvSpPr>
          <p:cNvPr id="6" name="Zástupný objekt pre pätu 5">
            <a:extLst>
              <a:ext uri="{FF2B5EF4-FFF2-40B4-BE49-F238E27FC236}">
                <a16:creationId xmlns:a16="http://schemas.microsoft.com/office/drawing/2014/main" id="{EF3984BA-EE01-4D5F-A99A-B12B34F52613}"/>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67A0D71E-B9C1-4573-B514-7A1F62D03FE4}"/>
              </a:ext>
            </a:extLst>
          </p:cNvPr>
          <p:cNvSpPr>
            <a:spLocks noGrp="1"/>
          </p:cNvSpPr>
          <p:nvPr>
            <p:ph type="sldNum" sz="quarter" idx="12"/>
          </p:nvPr>
        </p:nvSpPr>
        <p:spPr/>
        <p:txBody>
          <a:bodyPr/>
          <a:lstStyle/>
          <a:p>
            <a:fld id="{914A0C2F-C4B4-4047-AD23-485D7F2E814D}" type="slidenum">
              <a:rPr lang="sk-SK" smtClean="0"/>
              <a:t>‹#›</a:t>
            </a:fld>
            <a:endParaRPr lang="sk-SK"/>
          </a:p>
        </p:txBody>
      </p:sp>
    </p:spTree>
    <p:extLst>
      <p:ext uri="{BB962C8B-B14F-4D97-AF65-F5344CB8AC3E}">
        <p14:creationId xmlns:p14="http://schemas.microsoft.com/office/powerpoint/2010/main" val="862078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BF9248-52D8-4133-A1A8-EC56A5A517ED}"/>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A6DAAC5B-D122-463E-AB03-408F9C5E1B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text 3">
            <a:extLst>
              <a:ext uri="{FF2B5EF4-FFF2-40B4-BE49-F238E27FC236}">
                <a16:creationId xmlns:a16="http://schemas.microsoft.com/office/drawing/2014/main" id="{49D306CA-F4D7-4A4E-B4F6-F6FA76C3D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C9576157-9452-4EC5-90CC-1E3B35CD6419}"/>
              </a:ext>
            </a:extLst>
          </p:cNvPr>
          <p:cNvSpPr>
            <a:spLocks noGrp="1"/>
          </p:cNvSpPr>
          <p:nvPr>
            <p:ph type="dt" sz="half" idx="10"/>
          </p:nvPr>
        </p:nvSpPr>
        <p:spPr/>
        <p:txBody>
          <a:bodyPr/>
          <a:lstStyle/>
          <a:p>
            <a:fld id="{D6BB3785-8ADC-4335-A288-CB1737AFB10F}" type="datetimeFigureOut">
              <a:rPr lang="sk-SK" smtClean="0"/>
              <a:t>21. 6. 2020</a:t>
            </a:fld>
            <a:endParaRPr lang="sk-SK"/>
          </a:p>
        </p:txBody>
      </p:sp>
      <p:sp>
        <p:nvSpPr>
          <p:cNvPr id="6" name="Zástupný objekt pre pätu 5">
            <a:extLst>
              <a:ext uri="{FF2B5EF4-FFF2-40B4-BE49-F238E27FC236}">
                <a16:creationId xmlns:a16="http://schemas.microsoft.com/office/drawing/2014/main" id="{E22312A6-E403-435F-B292-A5B1E8E5E9F7}"/>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4CFB9018-50E3-4065-91DF-BDAB30BF5084}"/>
              </a:ext>
            </a:extLst>
          </p:cNvPr>
          <p:cNvSpPr>
            <a:spLocks noGrp="1"/>
          </p:cNvSpPr>
          <p:nvPr>
            <p:ph type="sldNum" sz="quarter" idx="12"/>
          </p:nvPr>
        </p:nvSpPr>
        <p:spPr/>
        <p:txBody>
          <a:bodyPr/>
          <a:lstStyle/>
          <a:p>
            <a:fld id="{914A0C2F-C4B4-4047-AD23-485D7F2E814D}" type="slidenum">
              <a:rPr lang="sk-SK" smtClean="0"/>
              <a:t>‹#›</a:t>
            </a:fld>
            <a:endParaRPr lang="sk-SK"/>
          </a:p>
        </p:txBody>
      </p:sp>
    </p:spTree>
    <p:extLst>
      <p:ext uri="{BB962C8B-B14F-4D97-AF65-F5344CB8AC3E}">
        <p14:creationId xmlns:p14="http://schemas.microsoft.com/office/powerpoint/2010/main" val="1942978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76CD0A0F-3F9D-41E2-B56B-9D2D76FF95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44E099B6-D5E8-4FFE-A071-05E6E19470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20463388-9241-43BA-AAD8-BA9B152228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BB3785-8ADC-4335-A288-CB1737AFB10F}" type="datetimeFigureOut">
              <a:rPr lang="sk-SK" smtClean="0"/>
              <a:t>21. 6. 2020</a:t>
            </a:fld>
            <a:endParaRPr lang="sk-SK"/>
          </a:p>
        </p:txBody>
      </p:sp>
      <p:sp>
        <p:nvSpPr>
          <p:cNvPr id="5" name="Zástupný objekt pre pätu 4">
            <a:extLst>
              <a:ext uri="{FF2B5EF4-FFF2-40B4-BE49-F238E27FC236}">
                <a16:creationId xmlns:a16="http://schemas.microsoft.com/office/drawing/2014/main" id="{EC74AB2A-4DA7-477A-A793-2485B023F9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35D4F17C-9A24-4210-B733-6E69CA1667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A0C2F-C4B4-4047-AD23-485D7F2E814D}" type="slidenum">
              <a:rPr lang="sk-SK" smtClean="0"/>
              <a:t>‹#›</a:t>
            </a:fld>
            <a:endParaRPr lang="sk-SK"/>
          </a:p>
        </p:txBody>
      </p:sp>
    </p:spTree>
    <p:extLst>
      <p:ext uri="{BB962C8B-B14F-4D97-AF65-F5344CB8AC3E}">
        <p14:creationId xmlns:p14="http://schemas.microsoft.com/office/powerpoint/2010/main" val="2957133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8.png"/><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8.png"/><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hudba.zoznam.sk/akordy/piesen/ked-si-stastny/" TargetMode="External"/><Relationship Id="rId3" Type="http://schemas.openxmlformats.org/officeDocument/2006/relationships/hyperlink" Target="https://www.youtube.com/watch?v=M88n0nAelhU&amp;list=PLl9jWKXqctJST4MqD-DngyVj6EPiIFDHy" TargetMode="External"/><Relationship Id="rId7" Type="http://schemas.openxmlformats.org/officeDocument/2006/relationships/hyperlink" Target="https://www.youtube.com/watch?v=RRGhfelYXpo" TargetMode="Externa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hyperlink" Target="https://www.youtube.com/watch?v=aC6sabwJepI" TargetMode="External"/><Relationship Id="rId5" Type="http://schemas.openxmlformats.org/officeDocument/2006/relationships/hyperlink" Target="https://www.youtube.com/watch?v=zmHGYUETuLw&amp;t=73s" TargetMode="External"/><Relationship Id="rId4" Type="http://schemas.openxmlformats.org/officeDocument/2006/relationships/hyperlink" Target="https://www.youtube.com/watch?v=6LkrULDiK18&amp;t=57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ázok 20">
            <a:extLst>
              <a:ext uri="{FF2B5EF4-FFF2-40B4-BE49-F238E27FC236}">
                <a16:creationId xmlns:a16="http://schemas.microsoft.com/office/drawing/2014/main" id="{E3880345-7640-4C5E-AF8E-DFB6D296EB7E}"/>
              </a:ext>
            </a:extLst>
          </p:cNvPr>
          <p:cNvPicPr>
            <a:picLocks noChangeAspect="1"/>
          </p:cNvPicPr>
          <p:nvPr/>
        </p:nvPicPr>
        <p:blipFill rotWithShape="1">
          <a:blip r:embed="rId2"/>
          <a:srcRect l="10603" t="1763" r="27758" b="1492"/>
          <a:stretch/>
        </p:blipFill>
        <p:spPr>
          <a:xfrm>
            <a:off x="0" y="0"/>
            <a:ext cx="12192000" cy="6894198"/>
          </a:xfrm>
          <a:prstGeom prst="rect">
            <a:avLst/>
          </a:prstGeom>
        </p:spPr>
      </p:pic>
      <p:sp>
        <p:nvSpPr>
          <p:cNvPr id="22" name="BlokTextu 21">
            <a:extLst>
              <a:ext uri="{FF2B5EF4-FFF2-40B4-BE49-F238E27FC236}">
                <a16:creationId xmlns:a16="http://schemas.microsoft.com/office/drawing/2014/main" id="{4555C980-8623-41B9-80C8-020C3AF57EC4}"/>
              </a:ext>
            </a:extLst>
          </p:cNvPr>
          <p:cNvSpPr txBox="1"/>
          <p:nvPr/>
        </p:nvSpPr>
        <p:spPr>
          <a:xfrm>
            <a:off x="3405710" y="4738178"/>
            <a:ext cx="5675585" cy="707886"/>
          </a:xfrm>
          <a:prstGeom prst="rect">
            <a:avLst/>
          </a:prstGeom>
          <a:noFill/>
        </p:spPr>
        <p:txBody>
          <a:bodyPr wrap="square" rtlCol="0">
            <a:spAutoFit/>
          </a:bodyPr>
          <a:lstStyle/>
          <a:p>
            <a:pPr algn="ctr"/>
            <a:r>
              <a:rPr lang="sk-SK" sz="2000" b="1" dirty="0">
                <a:latin typeface="Times New Roman" panose="02020603050405020304" pitchFamily="18" charset="0"/>
                <a:cs typeface="Times New Roman" panose="02020603050405020304" pitchFamily="18" charset="0"/>
              </a:rPr>
              <a:t>SVETADIELY, KRAJINY, DETI, ZVIERATÁ, NÁMETY, PIESNE, BÁSNE</a:t>
            </a:r>
          </a:p>
        </p:txBody>
      </p:sp>
      <p:pic>
        <p:nvPicPr>
          <p:cNvPr id="23" name="Obrázok 22">
            <a:extLst>
              <a:ext uri="{FF2B5EF4-FFF2-40B4-BE49-F238E27FC236}">
                <a16:creationId xmlns:a16="http://schemas.microsoft.com/office/drawing/2014/main" id="{5BEEA48A-D351-424E-8FC1-28A24606D5A4}"/>
              </a:ext>
            </a:extLst>
          </p:cNvPr>
          <p:cNvPicPr>
            <a:picLocks noChangeAspect="1"/>
          </p:cNvPicPr>
          <p:nvPr/>
        </p:nvPicPr>
        <p:blipFill rotWithShape="1">
          <a:blip r:embed="rId3"/>
          <a:srcRect l="18274" t="10261" r="57782" b="27968"/>
          <a:stretch/>
        </p:blipFill>
        <p:spPr>
          <a:xfrm>
            <a:off x="4528048" y="5496131"/>
            <a:ext cx="824075" cy="1256715"/>
          </a:xfrm>
          <a:prstGeom prst="rect">
            <a:avLst/>
          </a:prstGeom>
        </p:spPr>
      </p:pic>
      <p:pic>
        <p:nvPicPr>
          <p:cNvPr id="24" name="Obrázok 23">
            <a:extLst>
              <a:ext uri="{FF2B5EF4-FFF2-40B4-BE49-F238E27FC236}">
                <a16:creationId xmlns:a16="http://schemas.microsoft.com/office/drawing/2014/main" id="{9CB3421D-EB89-4F5D-A242-097DDBE1E209}"/>
              </a:ext>
            </a:extLst>
          </p:cNvPr>
          <p:cNvPicPr>
            <a:picLocks noChangeAspect="1"/>
          </p:cNvPicPr>
          <p:nvPr/>
        </p:nvPicPr>
        <p:blipFill rotWithShape="1">
          <a:blip r:embed="rId4"/>
          <a:srcRect l="56136" t="11711" r="21117" b="22722"/>
          <a:stretch/>
        </p:blipFill>
        <p:spPr>
          <a:xfrm>
            <a:off x="9174994" y="701468"/>
            <a:ext cx="729451" cy="1242947"/>
          </a:xfrm>
          <a:prstGeom prst="rect">
            <a:avLst/>
          </a:prstGeom>
        </p:spPr>
      </p:pic>
      <p:pic>
        <p:nvPicPr>
          <p:cNvPr id="25" name="Obrázok 24">
            <a:extLst>
              <a:ext uri="{FF2B5EF4-FFF2-40B4-BE49-F238E27FC236}">
                <a16:creationId xmlns:a16="http://schemas.microsoft.com/office/drawing/2014/main" id="{52A55C6A-38EB-485D-B8A6-284A40939480}"/>
              </a:ext>
            </a:extLst>
          </p:cNvPr>
          <p:cNvPicPr>
            <a:picLocks noChangeAspect="1"/>
          </p:cNvPicPr>
          <p:nvPr/>
        </p:nvPicPr>
        <p:blipFill rotWithShape="1">
          <a:blip r:embed="rId5"/>
          <a:srcRect l="18937" t="10574" r="59008" b="27237"/>
          <a:stretch/>
        </p:blipFill>
        <p:spPr>
          <a:xfrm>
            <a:off x="6679325" y="2259524"/>
            <a:ext cx="700700" cy="1169476"/>
          </a:xfrm>
          <a:prstGeom prst="rect">
            <a:avLst/>
          </a:prstGeom>
        </p:spPr>
      </p:pic>
      <p:pic>
        <p:nvPicPr>
          <p:cNvPr id="26" name="Obrázok 25">
            <a:extLst>
              <a:ext uri="{FF2B5EF4-FFF2-40B4-BE49-F238E27FC236}">
                <a16:creationId xmlns:a16="http://schemas.microsoft.com/office/drawing/2014/main" id="{A8937D33-8F73-4028-9445-4A7909A1D5D0}"/>
              </a:ext>
            </a:extLst>
          </p:cNvPr>
          <p:cNvPicPr>
            <a:picLocks noChangeAspect="1"/>
          </p:cNvPicPr>
          <p:nvPr/>
        </p:nvPicPr>
        <p:blipFill rotWithShape="1">
          <a:blip r:embed="rId6"/>
          <a:srcRect l="56278" t="7716" r="19577" b="21744"/>
          <a:stretch/>
        </p:blipFill>
        <p:spPr>
          <a:xfrm>
            <a:off x="367862" y="1788061"/>
            <a:ext cx="793461" cy="1370042"/>
          </a:xfrm>
          <a:prstGeom prst="rect">
            <a:avLst/>
          </a:prstGeom>
        </p:spPr>
      </p:pic>
      <p:pic>
        <p:nvPicPr>
          <p:cNvPr id="28" name="Obrázok 27">
            <a:extLst>
              <a:ext uri="{FF2B5EF4-FFF2-40B4-BE49-F238E27FC236}">
                <a16:creationId xmlns:a16="http://schemas.microsoft.com/office/drawing/2014/main" id="{B5D43CCD-D2B4-4090-807E-689C896429F0}"/>
              </a:ext>
            </a:extLst>
          </p:cNvPr>
          <p:cNvPicPr>
            <a:picLocks noChangeAspect="1"/>
          </p:cNvPicPr>
          <p:nvPr/>
        </p:nvPicPr>
        <p:blipFill rotWithShape="1">
          <a:blip r:embed="rId7"/>
          <a:srcRect l="20715" t="8398" r="59132" b="24220"/>
          <a:stretch/>
        </p:blipFill>
        <p:spPr>
          <a:xfrm>
            <a:off x="5185868" y="1234766"/>
            <a:ext cx="626734" cy="1070228"/>
          </a:xfrm>
          <a:prstGeom prst="rect">
            <a:avLst/>
          </a:prstGeom>
        </p:spPr>
      </p:pic>
    </p:spTree>
    <p:extLst>
      <p:ext uri="{BB962C8B-B14F-4D97-AF65-F5344CB8AC3E}">
        <p14:creationId xmlns:p14="http://schemas.microsoft.com/office/powerpoint/2010/main" val="1413361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214F1AC3-1430-4C9B-A4F5-31196FD80E5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34577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06C6DC35-6C71-4E87-970D-B27DFBC46158}"/>
              </a:ext>
            </a:extLst>
          </p:cNvPr>
          <p:cNvPicPr>
            <a:picLocks noChangeAspect="1"/>
          </p:cNvPicPr>
          <p:nvPr/>
        </p:nvPicPr>
        <p:blipFill>
          <a:blip r:embed="rId2"/>
          <a:stretch>
            <a:fillRect/>
          </a:stretch>
        </p:blipFill>
        <p:spPr>
          <a:xfrm>
            <a:off x="-529" y="0"/>
            <a:ext cx="12192529" cy="6858298"/>
          </a:xfrm>
          <a:prstGeom prst="rect">
            <a:avLst/>
          </a:prstGeom>
        </p:spPr>
      </p:pic>
    </p:spTree>
    <p:extLst>
      <p:ext uri="{BB962C8B-B14F-4D97-AF65-F5344CB8AC3E}">
        <p14:creationId xmlns:p14="http://schemas.microsoft.com/office/powerpoint/2010/main" val="337900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a16="http://schemas.microsoft.com/office/drawing/2014/main" id="{E08B0341-00D3-4D56-B28D-5172515F62F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191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99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48E3353A-9F71-43C2-9564-B5E94B27E442}"/>
              </a:ext>
            </a:extLst>
          </p:cNvPr>
          <p:cNvPicPr>
            <a:picLocks noChangeAspect="1"/>
          </p:cNvPicPr>
          <p:nvPr/>
        </p:nvPicPr>
        <p:blipFill rotWithShape="1">
          <a:blip r:embed="rId2"/>
          <a:srcRect t="7969"/>
          <a:stretch/>
        </p:blipFill>
        <p:spPr>
          <a:xfrm>
            <a:off x="0" y="0"/>
            <a:ext cx="5738648" cy="6858000"/>
          </a:xfrm>
          <a:prstGeom prst="rect">
            <a:avLst/>
          </a:prstGeom>
        </p:spPr>
      </p:pic>
      <p:pic>
        <p:nvPicPr>
          <p:cNvPr id="6" name="Obrázok 5">
            <a:extLst>
              <a:ext uri="{FF2B5EF4-FFF2-40B4-BE49-F238E27FC236}">
                <a16:creationId xmlns:a16="http://schemas.microsoft.com/office/drawing/2014/main" id="{137A34B9-7B29-4BEE-A74D-44374C7A3C0B}"/>
              </a:ext>
            </a:extLst>
          </p:cNvPr>
          <p:cNvPicPr>
            <a:picLocks noChangeAspect="1"/>
          </p:cNvPicPr>
          <p:nvPr/>
        </p:nvPicPr>
        <p:blipFill rotWithShape="1">
          <a:blip r:embed="rId3">
            <a:extLst>
              <a:ext uri="{28A0092B-C50C-407E-A947-70E740481C1C}">
                <a14:useLocalDpi xmlns:a14="http://schemas.microsoft.com/office/drawing/2010/main" val="0"/>
              </a:ext>
            </a:extLst>
          </a:blip>
          <a:srcRect l="12414" r="17012"/>
          <a:stretch/>
        </p:blipFill>
        <p:spPr>
          <a:xfrm>
            <a:off x="5738648" y="0"/>
            <a:ext cx="6453352" cy="6858000"/>
          </a:xfrm>
          <a:prstGeom prst="rect">
            <a:avLst/>
          </a:prstGeom>
        </p:spPr>
      </p:pic>
      <p:pic>
        <p:nvPicPr>
          <p:cNvPr id="7" name="Obrázok 6">
            <a:extLst>
              <a:ext uri="{FF2B5EF4-FFF2-40B4-BE49-F238E27FC236}">
                <a16:creationId xmlns:a16="http://schemas.microsoft.com/office/drawing/2014/main" id="{806A6A60-C206-49F8-BB44-77F01C2272A9}"/>
              </a:ext>
            </a:extLst>
          </p:cNvPr>
          <p:cNvPicPr>
            <a:picLocks noChangeAspect="1"/>
          </p:cNvPicPr>
          <p:nvPr/>
        </p:nvPicPr>
        <p:blipFill>
          <a:blip r:embed="rId4"/>
          <a:stretch>
            <a:fillRect/>
          </a:stretch>
        </p:blipFill>
        <p:spPr>
          <a:xfrm>
            <a:off x="4926766" y="3845871"/>
            <a:ext cx="2272788" cy="3012129"/>
          </a:xfrm>
          <a:prstGeom prst="rect">
            <a:avLst/>
          </a:prstGeom>
        </p:spPr>
      </p:pic>
      <p:sp>
        <p:nvSpPr>
          <p:cNvPr id="5" name="BlokTextu 4">
            <a:extLst>
              <a:ext uri="{FF2B5EF4-FFF2-40B4-BE49-F238E27FC236}">
                <a16:creationId xmlns:a16="http://schemas.microsoft.com/office/drawing/2014/main" id="{76C52E8D-95AA-4DAE-B02F-D215F34394C2}"/>
              </a:ext>
            </a:extLst>
          </p:cNvPr>
          <p:cNvSpPr txBox="1"/>
          <p:nvPr/>
        </p:nvSpPr>
        <p:spPr>
          <a:xfrm>
            <a:off x="2869325" y="0"/>
            <a:ext cx="3226676" cy="707886"/>
          </a:xfrm>
          <a:prstGeom prst="rect">
            <a:avLst/>
          </a:prstGeom>
          <a:solidFill>
            <a:srgbClr val="00B0F0"/>
          </a:solidFill>
        </p:spPr>
        <p:txBody>
          <a:bodyPr wrap="square" rtlCol="0">
            <a:spAutoFit/>
          </a:bodyPr>
          <a:lstStyle/>
          <a:p>
            <a:pPr algn="ctr"/>
            <a:r>
              <a:rPr lang="sk-SK" sz="4000" b="1" dirty="0">
                <a:latin typeface="Times New Roman" panose="02020603050405020304" pitchFamily="18" charset="0"/>
                <a:cs typeface="Times New Roman" panose="02020603050405020304" pitchFamily="18" charset="0"/>
              </a:rPr>
              <a:t>A F R I K A </a:t>
            </a:r>
          </a:p>
        </p:txBody>
      </p:sp>
      <p:sp>
        <p:nvSpPr>
          <p:cNvPr id="8" name="BlokTextu 7">
            <a:extLst>
              <a:ext uri="{FF2B5EF4-FFF2-40B4-BE49-F238E27FC236}">
                <a16:creationId xmlns:a16="http://schemas.microsoft.com/office/drawing/2014/main" id="{64909DE5-A83A-4C57-9089-30E18282A562}"/>
              </a:ext>
            </a:extLst>
          </p:cNvPr>
          <p:cNvSpPr txBox="1"/>
          <p:nvPr/>
        </p:nvSpPr>
        <p:spPr>
          <a:xfrm>
            <a:off x="119920" y="5351935"/>
            <a:ext cx="4661942" cy="707886"/>
          </a:xfrm>
          <a:prstGeom prst="rect">
            <a:avLst/>
          </a:prstGeom>
          <a:solidFill>
            <a:srgbClr val="00B0F0"/>
          </a:solidFill>
        </p:spPr>
        <p:txBody>
          <a:bodyPr wrap="square" rtlCol="0">
            <a:spAutoFit/>
          </a:bodyPr>
          <a:lstStyle/>
          <a:p>
            <a:pPr algn="ctr"/>
            <a:r>
              <a:rPr lang="sk-SK" sz="4000" b="1" dirty="0">
                <a:latin typeface="Times New Roman" panose="02020603050405020304" pitchFamily="18" charset="0"/>
                <a:cs typeface="Times New Roman" panose="02020603050405020304" pitchFamily="18" charset="0"/>
              </a:rPr>
              <a:t>A N T A R K T Í D A </a:t>
            </a:r>
          </a:p>
        </p:txBody>
      </p:sp>
    </p:spTree>
    <p:extLst>
      <p:ext uri="{BB962C8B-B14F-4D97-AF65-F5344CB8AC3E}">
        <p14:creationId xmlns:p14="http://schemas.microsoft.com/office/powerpoint/2010/main" val="3518761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55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ED50BFE6-1A8B-4456-8B49-14588B1570AA}"/>
              </a:ext>
            </a:extLst>
          </p:cNvPr>
          <p:cNvPicPr>
            <a:picLocks noChangeAspect="1"/>
          </p:cNvPicPr>
          <p:nvPr/>
        </p:nvPicPr>
        <p:blipFill>
          <a:blip r:embed="rId2"/>
          <a:stretch>
            <a:fillRect/>
          </a:stretch>
        </p:blipFill>
        <p:spPr>
          <a:xfrm>
            <a:off x="-1" y="-298"/>
            <a:ext cx="12192001" cy="6858001"/>
          </a:xfrm>
          <a:prstGeom prst="rect">
            <a:avLst/>
          </a:prstGeom>
        </p:spPr>
      </p:pic>
    </p:spTree>
    <p:extLst>
      <p:ext uri="{BB962C8B-B14F-4D97-AF65-F5344CB8AC3E}">
        <p14:creationId xmlns:p14="http://schemas.microsoft.com/office/powerpoint/2010/main" val="3864122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AF5FF95C-777A-4B33-97D3-E4D4217C1B54}"/>
              </a:ext>
            </a:extLst>
          </p:cNvPr>
          <p:cNvPicPr>
            <a:picLocks noChangeAspect="1"/>
          </p:cNvPicPr>
          <p:nvPr/>
        </p:nvPicPr>
        <p:blipFill>
          <a:blip r:embed="rId2"/>
          <a:stretch>
            <a:fillRect/>
          </a:stretch>
        </p:blipFill>
        <p:spPr>
          <a:xfrm>
            <a:off x="0" y="0"/>
            <a:ext cx="6483926" cy="6858000"/>
          </a:xfrm>
          <a:prstGeom prst="rect">
            <a:avLst/>
          </a:prstGeom>
        </p:spPr>
      </p:pic>
      <p:pic>
        <p:nvPicPr>
          <p:cNvPr id="5" name="Obrázok 4">
            <a:extLst>
              <a:ext uri="{FF2B5EF4-FFF2-40B4-BE49-F238E27FC236}">
                <a16:creationId xmlns:a16="http://schemas.microsoft.com/office/drawing/2014/main" id="{E06A4372-7145-468A-9860-5C5B3E787B2B}"/>
              </a:ext>
            </a:extLst>
          </p:cNvPr>
          <p:cNvPicPr>
            <a:picLocks noChangeAspect="1"/>
          </p:cNvPicPr>
          <p:nvPr/>
        </p:nvPicPr>
        <p:blipFill rotWithShape="1">
          <a:blip r:embed="rId3"/>
          <a:srcRect l="9052" t="7057" r="9584" b="5863"/>
          <a:stretch/>
        </p:blipFill>
        <p:spPr>
          <a:xfrm rot="5400000">
            <a:off x="5908962" y="574964"/>
            <a:ext cx="6858001" cy="5708073"/>
          </a:xfrm>
          <a:prstGeom prst="rect">
            <a:avLst/>
          </a:prstGeom>
        </p:spPr>
      </p:pic>
      <p:sp>
        <p:nvSpPr>
          <p:cNvPr id="6" name="BlokTextu 5">
            <a:extLst>
              <a:ext uri="{FF2B5EF4-FFF2-40B4-BE49-F238E27FC236}">
                <a16:creationId xmlns:a16="http://schemas.microsoft.com/office/drawing/2014/main" id="{8039F0B6-9FAA-43DD-8D60-F37A411E3E94}"/>
              </a:ext>
            </a:extLst>
          </p:cNvPr>
          <p:cNvSpPr txBox="1"/>
          <p:nvPr/>
        </p:nvSpPr>
        <p:spPr>
          <a:xfrm>
            <a:off x="344774" y="5534561"/>
            <a:ext cx="2728209" cy="1323439"/>
          </a:xfrm>
          <a:prstGeom prst="rect">
            <a:avLst/>
          </a:prstGeom>
          <a:solidFill>
            <a:srgbClr val="00B0F0"/>
          </a:solidFill>
        </p:spPr>
        <p:txBody>
          <a:bodyPr wrap="square" rtlCol="0">
            <a:spAutoFit/>
          </a:bodyPr>
          <a:lstStyle/>
          <a:p>
            <a:pPr algn="ctr"/>
            <a:r>
              <a:rPr lang="sk-SK" sz="4000" b="1" dirty="0">
                <a:latin typeface="Times New Roman" panose="02020603050405020304" pitchFamily="18" charset="0"/>
                <a:cs typeface="Times New Roman" panose="02020603050405020304" pitchFamily="18" charset="0"/>
              </a:rPr>
              <a:t>SEVERNÁ  </a:t>
            </a:r>
          </a:p>
          <a:p>
            <a:pPr algn="ctr"/>
            <a:r>
              <a:rPr lang="sk-SK" sz="4000" b="1" dirty="0">
                <a:latin typeface="Times New Roman" panose="02020603050405020304" pitchFamily="18" charset="0"/>
                <a:cs typeface="Times New Roman" panose="02020603050405020304" pitchFamily="18" charset="0"/>
              </a:rPr>
              <a:t>AMERIKA </a:t>
            </a:r>
          </a:p>
        </p:txBody>
      </p:sp>
      <p:sp>
        <p:nvSpPr>
          <p:cNvPr id="7" name="BlokTextu 6">
            <a:extLst>
              <a:ext uri="{FF2B5EF4-FFF2-40B4-BE49-F238E27FC236}">
                <a16:creationId xmlns:a16="http://schemas.microsoft.com/office/drawing/2014/main" id="{486326F7-1586-46E0-8E98-6AA075EAD3A3}"/>
              </a:ext>
            </a:extLst>
          </p:cNvPr>
          <p:cNvSpPr txBox="1"/>
          <p:nvPr/>
        </p:nvSpPr>
        <p:spPr>
          <a:xfrm>
            <a:off x="344774" y="0"/>
            <a:ext cx="3353710" cy="707886"/>
          </a:xfrm>
          <a:prstGeom prst="rect">
            <a:avLst/>
          </a:prstGeom>
          <a:solidFill>
            <a:srgbClr val="00B0F0"/>
          </a:solidFill>
        </p:spPr>
        <p:txBody>
          <a:bodyPr wrap="square" rtlCol="0">
            <a:spAutoFit/>
          </a:bodyPr>
          <a:lstStyle/>
          <a:p>
            <a:pPr algn="ctr"/>
            <a:r>
              <a:rPr lang="sk-SK" sz="4000" b="1" dirty="0">
                <a:latin typeface="Times New Roman" panose="02020603050405020304" pitchFamily="18" charset="0"/>
                <a:cs typeface="Times New Roman" panose="02020603050405020304" pitchFamily="18" charset="0"/>
              </a:rPr>
              <a:t>A R K T Í D A </a:t>
            </a:r>
          </a:p>
        </p:txBody>
      </p:sp>
    </p:spTree>
    <p:extLst>
      <p:ext uri="{BB962C8B-B14F-4D97-AF65-F5344CB8AC3E}">
        <p14:creationId xmlns:p14="http://schemas.microsoft.com/office/powerpoint/2010/main" val="2573668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a16="http://schemas.microsoft.com/office/drawing/2014/main" id="{3E98183B-AE01-4E1A-A22E-B9FCDC08ECE7}"/>
              </a:ext>
            </a:extLst>
          </p:cNvPr>
          <p:cNvPicPr>
            <a:picLocks noChangeAspect="1"/>
          </p:cNvPicPr>
          <p:nvPr/>
        </p:nvPicPr>
        <p:blipFill>
          <a:blip r:embed="rId2"/>
          <a:stretch>
            <a:fillRect/>
          </a:stretch>
        </p:blipFill>
        <p:spPr>
          <a:xfrm>
            <a:off x="-1" y="-298"/>
            <a:ext cx="12192001" cy="6858001"/>
          </a:xfrm>
          <a:prstGeom prst="rect">
            <a:avLst/>
          </a:prstGeom>
        </p:spPr>
      </p:pic>
    </p:spTree>
    <p:extLst>
      <p:ext uri="{BB962C8B-B14F-4D97-AF65-F5344CB8AC3E}">
        <p14:creationId xmlns:p14="http://schemas.microsoft.com/office/powerpoint/2010/main" val="617607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99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Obrázok 5">
            <a:extLst>
              <a:ext uri="{FF2B5EF4-FFF2-40B4-BE49-F238E27FC236}">
                <a16:creationId xmlns:a16="http://schemas.microsoft.com/office/drawing/2014/main" id="{94A7931D-EC75-4D00-9E29-05C3BF7A664E}"/>
              </a:ext>
            </a:extLst>
          </p:cNvPr>
          <p:cNvPicPr>
            <a:picLocks noChangeAspect="1"/>
          </p:cNvPicPr>
          <p:nvPr/>
        </p:nvPicPr>
        <p:blipFill rotWithShape="1">
          <a:blip r:embed="rId2"/>
          <a:srcRect t="3136" b="2199"/>
          <a:stretch/>
        </p:blipFill>
        <p:spPr>
          <a:xfrm>
            <a:off x="0" y="-32032"/>
            <a:ext cx="6525491" cy="6890032"/>
          </a:xfrm>
          <a:prstGeom prst="rect">
            <a:avLst/>
          </a:prstGeom>
        </p:spPr>
      </p:pic>
      <p:pic>
        <p:nvPicPr>
          <p:cNvPr id="10" name="Obrázok 9">
            <a:extLst>
              <a:ext uri="{FF2B5EF4-FFF2-40B4-BE49-F238E27FC236}">
                <a16:creationId xmlns:a16="http://schemas.microsoft.com/office/drawing/2014/main" id="{83635D35-E819-45B2-B124-FDDEB5B6B3DB}"/>
              </a:ext>
            </a:extLst>
          </p:cNvPr>
          <p:cNvPicPr>
            <a:picLocks noChangeAspect="1"/>
          </p:cNvPicPr>
          <p:nvPr/>
        </p:nvPicPr>
        <p:blipFill rotWithShape="1">
          <a:blip r:embed="rId3">
            <a:extLst>
              <a:ext uri="{28A0092B-C50C-407E-A947-70E740481C1C}">
                <a14:useLocalDpi xmlns:a14="http://schemas.microsoft.com/office/drawing/2010/main" val="0"/>
              </a:ext>
            </a:extLst>
          </a:blip>
          <a:srcRect l="9124" t="12903" r="7299" b="19745"/>
          <a:stretch/>
        </p:blipFill>
        <p:spPr>
          <a:xfrm rot="5400000">
            <a:off x="5913728" y="579729"/>
            <a:ext cx="6890031" cy="5666510"/>
          </a:xfrm>
          <a:prstGeom prst="rect">
            <a:avLst/>
          </a:prstGeom>
        </p:spPr>
      </p:pic>
      <p:pic>
        <p:nvPicPr>
          <p:cNvPr id="11" name="Obrázok 10">
            <a:extLst>
              <a:ext uri="{FF2B5EF4-FFF2-40B4-BE49-F238E27FC236}">
                <a16:creationId xmlns:a16="http://schemas.microsoft.com/office/drawing/2014/main" id="{065A8296-BDF6-48EB-9109-BE8D53237EB5}"/>
              </a:ext>
            </a:extLst>
          </p:cNvPr>
          <p:cNvPicPr>
            <a:picLocks noChangeAspect="1"/>
          </p:cNvPicPr>
          <p:nvPr/>
        </p:nvPicPr>
        <p:blipFill rotWithShape="1">
          <a:blip r:embed="rId4"/>
          <a:srcRect l="523" t="14029"/>
          <a:stretch/>
        </p:blipFill>
        <p:spPr>
          <a:xfrm>
            <a:off x="9206346" y="4447309"/>
            <a:ext cx="2985654" cy="2410691"/>
          </a:xfrm>
          <a:prstGeom prst="rect">
            <a:avLst/>
          </a:prstGeom>
        </p:spPr>
      </p:pic>
      <p:sp>
        <p:nvSpPr>
          <p:cNvPr id="5" name="BlokTextu 4">
            <a:extLst>
              <a:ext uri="{FF2B5EF4-FFF2-40B4-BE49-F238E27FC236}">
                <a16:creationId xmlns:a16="http://schemas.microsoft.com/office/drawing/2014/main" id="{07056FA5-E9EA-4EA0-8466-19836646B043}"/>
              </a:ext>
            </a:extLst>
          </p:cNvPr>
          <p:cNvSpPr txBox="1"/>
          <p:nvPr/>
        </p:nvSpPr>
        <p:spPr>
          <a:xfrm>
            <a:off x="3087973" y="5246811"/>
            <a:ext cx="3437514" cy="1323439"/>
          </a:xfrm>
          <a:prstGeom prst="rect">
            <a:avLst/>
          </a:prstGeom>
          <a:solidFill>
            <a:srgbClr val="00B0F0"/>
          </a:solidFill>
        </p:spPr>
        <p:txBody>
          <a:bodyPr wrap="square" rtlCol="0">
            <a:spAutoFit/>
          </a:bodyPr>
          <a:lstStyle/>
          <a:p>
            <a:pPr algn="ctr"/>
            <a:r>
              <a:rPr lang="sk-SK" sz="4000" b="1" dirty="0">
                <a:latin typeface="Times New Roman" panose="02020603050405020304" pitchFamily="18" charset="0"/>
                <a:cs typeface="Times New Roman" panose="02020603050405020304" pitchFamily="18" charset="0"/>
              </a:rPr>
              <a:t>J U Ž N Á   </a:t>
            </a:r>
          </a:p>
          <a:p>
            <a:pPr algn="ctr"/>
            <a:r>
              <a:rPr lang="sk-SK" sz="4000" b="1" dirty="0">
                <a:latin typeface="Times New Roman" panose="02020603050405020304" pitchFamily="18" charset="0"/>
                <a:cs typeface="Times New Roman" panose="02020603050405020304" pitchFamily="18" charset="0"/>
              </a:rPr>
              <a:t>A M E R I K A </a:t>
            </a:r>
          </a:p>
        </p:txBody>
      </p:sp>
    </p:spTree>
    <p:extLst>
      <p:ext uri="{BB962C8B-B14F-4D97-AF65-F5344CB8AC3E}">
        <p14:creationId xmlns:p14="http://schemas.microsoft.com/office/powerpoint/2010/main" val="2608335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4CBCA54B-00DC-4094-9960-36FA9A562DE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80234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A15967D0-A403-44E1-A7C8-FAFCBD67C4C9}"/>
              </a:ext>
            </a:extLst>
          </p:cNvPr>
          <p:cNvPicPr>
            <a:picLocks noChangeAspect="1"/>
          </p:cNvPicPr>
          <p:nvPr/>
        </p:nvPicPr>
        <p:blipFill rotWithShape="1">
          <a:blip r:embed="rId2"/>
          <a:srcRect b="5421"/>
          <a:stretch/>
        </p:blipFill>
        <p:spPr>
          <a:xfrm>
            <a:off x="-1" y="0"/>
            <a:ext cx="12192001" cy="6885382"/>
          </a:xfrm>
          <a:prstGeom prst="rect">
            <a:avLst/>
          </a:prstGeom>
          <a:gradFill>
            <a:gsLst>
              <a:gs pos="0">
                <a:schemeClr val="accent1">
                  <a:lumMod val="5000"/>
                  <a:lumOff val="95000"/>
                  <a:alpha val="99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 name="BlokTextu 2">
            <a:extLst>
              <a:ext uri="{FF2B5EF4-FFF2-40B4-BE49-F238E27FC236}">
                <a16:creationId xmlns:a16="http://schemas.microsoft.com/office/drawing/2014/main" id="{9D6F404C-D1EC-435E-9E02-2407ADD7067C}"/>
              </a:ext>
            </a:extLst>
          </p:cNvPr>
          <p:cNvSpPr txBox="1"/>
          <p:nvPr/>
        </p:nvSpPr>
        <p:spPr>
          <a:xfrm>
            <a:off x="1100002" y="5752190"/>
            <a:ext cx="3127225" cy="923330"/>
          </a:xfrm>
          <a:prstGeom prst="rect">
            <a:avLst/>
          </a:prstGeom>
          <a:solidFill>
            <a:srgbClr val="00B0F0"/>
          </a:solidFill>
        </p:spPr>
        <p:txBody>
          <a:bodyPr wrap="square" rtlCol="0">
            <a:spAutoFit/>
          </a:bodyPr>
          <a:lstStyle/>
          <a:p>
            <a:pPr algn="ctr"/>
            <a:r>
              <a:rPr lang="sk-SK" sz="5400" dirty="0">
                <a:latin typeface="Times New Roman" panose="02020603050405020304" pitchFamily="18" charset="0"/>
                <a:cs typeface="Times New Roman" panose="02020603050405020304" pitchFamily="18" charset="0"/>
              </a:rPr>
              <a:t>EURÓPA</a:t>
            </a:r>
          </a:p>
        </p:txBody>
      </p:sp>
    </p:spTree>
    <p:extLst>
      <p:ext uri="{BB962C8B-B14F-4D97-AF65-F5344CB8AC3E}">
        <p14:creationId xmlns:p14="http://schemas.microsoft.com/office/powerpoint/2010/main" val="1582265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B958BE22-2169-4CCB-98A6-511A1DAFC892}"/>
              </a:ext>
            </a:extLst>
          </p:cNvPr>
          <p:cNvPicPr>
            <a:picLocks noChangeAspect="1"/>
          </p:cNvPicPr>
          <p:nvPr/>
        </p:nvPicPr>
        <p:blipFill rotWithShape="1">
          <a:blip r:embed="rId2">
            <a:extLst>
              <a:ext uri="{28A0092B-C50C-407E-A947-70E740481C1C}">
                <a14:useLocalDpi xmlns:a14="http://schemas.microsoft.com/office/drawing/2010/main" val="0"/>
              </a:ext>
            </a:extLst>
          </a:blip>
          <a:srcRect t="3984" b="7802"/>
          <a:stretch/>
        </p:blipFill>
        <p:spPr>
          <a:xfrm>
            <a:off x="0" y="0"/>
            <a:ext cx="12192000" cy="6858000"/>
          </a:xfrm>
          <a:prstGeom prst="rect">
            <a:avLst/>
          </a:prstGeom>
        </p:spPr>
      </p:pic>
      <p:sp>
        <p:nvSpPr>
          <p:cNvPr id="3" name="BlokTextu 2">
            <a:extLst>
              <a:ext uri="{FF2B5EF4-FFF2-40B4-BE49-F238E27FC236}">
                <a16:creationId xmlns:a16="http://schemas.microsoft.com/office/drawing/2014/main" id="{EB2C0F11-90B2-479F-8721-FCABD819FA98}"/>
              </a:ext>
            </a:extLst>
          </p:cNvPr>
          <p:cNvSpPr txBox="1"/>
          <p:nvPr/>
        </p:nvSpPr>
        <p:spPr>
          <a:xfrm>
            <a:off x="1124262" y="5726243"/>
            <a:ext cx="4347148" cy="718217"/>
          </a:xfrm>
          <a:prstGeom prst="rect">
            <a:avLst/>
          </a:prstGeom>
          <a:solidFill>
            <a:srgbClr val="00B0F0"/>
          </a:solidFill>
        </p:spPr>
        <p:txBody>
          <a:bodyPr wrap="square" rtlCol="0">
            <a:spAutoFit/>
          </a:bodyPr>
          <a:lstStyle/>
          <a:p>
            <a:pPr algn="ctr"/>
            <a:r>
              <a:rPr lang="sk-SK" sz="4000" b="1" dirty="0">
                <a:latin typeface="Times New Roman" panose="02020603050405020304" pitchFamily="18" charset="0"/>
                <a:cs typeface="Times New Roman" panose="02020603050405020304" pitchFamily="18" charset="0"/>
              </a:rPr>
              <a:t>A U S T R Á L I A</a:t>
            </a:r>
          </a:p>
        </p:txBody>
      </p:sp>
    </p:spTree>
    <p:extLst>
      <p:ext uri="{BB962C8B-B14F-4D97-AF65-F5344CB8AC3E}">
        <p14:creationId xmlns:p14="http://schemas.microsoft.com/office/powerpoint/2010/main" val="2593311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BBBDE37E-0AFF-4DBC-94D1-26DA7DC3855A}"/>
              </a:ext>
            </a:extLst>
          </p:cNvPr>
          <p:cNvPicPr>
            <a:picLocks noChangeAspect="1"/>
          </p:cNvPicPr>
          <p:nvPr/>
        </p:nvPicPr>
        <p:blipFill rotWithShape="1">
          <a:blip r:embed="rId2">
            <a:extLst>
              <a:ext uri="{28A0092B-C50C-407E-A947-70E740481C1C}">
                <a14:useLocalDpi xmlns:a14="http://schemas.microsoft.com/office/drawing/2010/main" val="0"/>
              </a:ext>
            </a:extLst>
          </a:blip>
          <a:srcRect l="8929" t="5769" r="34862" b="3374"/>
          <a:stretch/>
        </p:blipFill>
        <p:spPr>
          <a:xfrm rot="5400000">
            <a:off x="2667961" y="-2667961"/>
            <a:ext cx="6858000" cy="12193922"/>
          </a:xfrm>
          <a:prstGeom prst="rect">
            <a:avLst/>
          </a:prstGeom>
        </p:spPr>
      </p:pic>
    </p:spTree>
    <p:extLst>
      <p:ext uri="{BB962C8B-B14F-4D97-AF65-F5344CB8AC3E}">
        <p14:creationId xmlns:p14="http://schemas.microsoft.com/office/powerpoint/2010/main" val="1187727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59720FE-B956-4E3C-89FF-E8B526C5E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19222" cy="6858000"/>
          </a:xfrm>
          <a:prstGeom prst="rect">
            <a:avLst/>
          </a:prstGeom>
        </p:spPr>
      </p:pic>
    </p:spTree>
    <p:extLst>
      <p:ext uri="{BB962C8B-B14F-4D97-AF65-F5344CB8AC3E}">
        <p14:creationId xmlns:p14="http://schemas.microsoft.com/office/powerpoint/2010/main" val="2425554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6BC90757-B60A-440A-A590-4A1F9FBF9FB8}"/>
              </a:ext>
            </a:extLst>
          </p:cNvPr>
          <p:cNvPicPr>
            <a:picLocks noChangeAspect="1"/>
          </p:cNvPicPr>
          <p:nvPr/>
        </p:nvPicPr>
        <p:blipFill rotWithShape="1">
          <a:blip r:embed="rId2">
            <a:extLst>
              <a:ext uri="{28A0092B-C50C-407E-A947-70E740481C1C}">
                <a14:useLocalDpi xmlns:a14="http://schemas.microsoft.com/office/drawing/2010/main" val="0"/>
              </a:ext>
            </a:extLst>
          </a:blip>
          <a:srcRect l="14673" t="4750" r="7308"/>
          <a:stretch/>
        </p:blipFill>
        <p:spPr>
          <a:xfrm rot="5400000">
            <a:off x="-162876" y="162877"/>
            <a:ext cx="6858002" cy="6532248"/>
          </a:xfrm>
          <a:prstGeom prst="rect">
            <a:avLst/>
          </a:prstGeom>
        </p:spPr>
      </p:pic>
      <p:pic>
        <p:nvPicPr>
          <p:cNvPr id="9" name="Obrázok 8">
            <a:extLst>
              <a:ext uri="{FF2B5EF4-FFF2-40B4-BE49-F238E27FC236}">
                <a16:creationId xmlns:a16="http://schemas.microsoft.com/office/drawing/2014/main" id="{B36D7908-497F-496A-9493-75F1B86E6C36}"/>
              </a:ext>
            </a:extLst>
          </p:cNvPr>
          <p:cNvPicPr>
            <a:picLocks noChangeAspect="1"/>
          </p:cNvPicPr>
          <p:nvPr/>
        </p:nvPicPr>
        <p:blipFill rotWithShape="1">
          <a:blip r:embed="rId3">
            <a:extLst>
              <a:ext uri="{28A0092B-C50C-407E-A947-70E740481C1C}">
                <a14:useLocalDpi xmlns:a14="http://schemas.microsoft.com/office/drawing/2010/main" val="0"/>
              </a:ext>
            </a:extLst>
          </a:blip>
          <a:srcRect l="14568" t="6382" r="48013" b="4105"/>
          <a:stretch/>
        </p:blipFill>
        <p:spPr>
          <a:xfrm rot="5400000">
            <a:off x="7797276" y="-1265026"/>
            <a:ext cx="3129698" cy="5659752"/>
          </a:xfrm>
          <a:prstGeom prst="rect">
            <a:avLst/>
          </a:prstGeom>
        </p:spPr>
      </p:pic>
      <p:pic>
        <p:nvPicPr>
          <p:cNvPr id="11" name="Obrázok 10">
            <a:extLst>
              <a:ext uri="{FF2B5EF4-FFF2-40B4-BE49-F238E27FC236}">
                <a16:creationId xmlns:a16="http://schemas.microsoft.com/office/drawing/2014/main" id="{29EAFB36-A485-4B6E-A2D7-964AD300A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3321" y="3980368"/>
            <a:ext cx="1969844" cy="2578330"/>
          </a:xfrm>
          <a:prstGeom prst="rect">
            <a:avLst/>
          </a:prstGeom>
        </p:spPr>
      </p:pic>
      <p:pic>
        <p:nvPicPr>
          <p:cNvPr id="13" name="Obrázok 12">
            <a:extLst>
              <a:ext uri="{FF2B5EF4-FFF2-40B4-BE49-F238E27FC236}">
                <a16:creationId xmlns:a16="http://schemas.microsoft.com/office/drawing/2014/main" id="{E50B83E3-F839-48C5-AC56-D4C6712A679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190" b="90000" l="10000" r="90000"/>
                    </a14:imgEffect>
                  </a14:imgLayer>
                </a14:imgProps>
              </a:ext>
              <a:ext uri="{28A0092B-C50C-407E-A947-70E740481C1C}">
                <a14:useLocalDpi xmlns:a14="http://schemas.microsoft.com/office/drawing/2010/main" val="0"/>
              </a:ext>
            </a:extLst>
          </a:blip>
          <a:srcRect l="30259" t="15275" r="29210" b="14518"/>
          <a:stretch/>
        </p:blipFill>
        <p:spPr>
          <a:xfrm>
            <a:off x="9774303" y="3429000"/>
            <a:ext cx="1806740" cy="3129698"/>
          </a:xfrm>
          <a:prstGeom prst="rect">
            <a:avLst/>
          </a:prstGeom>
        </p:spPr>
      </p:pic>
    </p:spTree>
    <p:extLst>
      <p:ext uri="{BB962C8B-B14F-4D97-AF65-F5344CB8AC3E}">
        <p14:creationId xmlns:p14="http://schemas.microsoft.com/office/powerpoint/2010/main" val="2563775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t="-7000" b="-7000"/>
          </a:stretch>
        </a:blipFill>
        <a:effectLst/>
      </p:bgPr>
    </p:bg>
    <p:spTree>
      <p:nvGrpSpPr>
        <p:cNvPr id="1" name=""/>
        <p:cNvGrpSpPr/>
        <p:nvPr/>
      </p:nvGrpSpPr>
      <p:grpSpPr>
        <a:xfrm>
          <a:off x="0" y="0"/>
          <a:ext cx="0" cy="0"/>
          <a:chOff x="0" y="0"/>
          <a:chExt cx="0" cy="0"/>
        </a:xfrm>
      </p:grpSpPr>
      <p:sp>
        <p:nvSpPr>
          <p:cNvPr id="4" name="Obdĺžnik 3">
            <a:extLst>
              <a:ext uri="{FF2B5EF4-FFF2-40B4-BE49-F238E27FC236}">
                <a16:creationId xmlns:a16="http://schemas.microsoft.com/office/drawing/2014/main" id="{C5DBAE67-293E-4BCF-8C04-730F053F4F37}"/>
              </a:ext>
            </a:extLst>
          </p:cNvPr>
          <p:cNvSpPr/>
          <p:nvPr/>
        </p:nvSpPr>
        <p:spPr>
          <a:xfrm>
            <a:off x="1936200" y="919692"/>
            <a:ext cx="9246461" cy="5355312"/>
          </a:xfrm>
          <a:prstGeom prst="rect">
            <a:avLst/>
          </a:prstGeom>
        </p:spPr>
        <p:txBody>
          <a:bodyPr wrap="square">
            <a:spAutoFit/>
          </a:bodyPr>
          <a:lstStyle/>
          <a:p>
            <a:pPr algn="ctr"/>
            <a:r>
              <a:rPr lang="sk-SK" b="1" dirty="0">
                <a:latin typeface="Times New Roman" panose="02020603050405020304" pitchFamily="18" charset="0"/>
                <a:cs typeface="Times New Roman" panose="02020603050405020304" pitchFamily="18" charset="0"/>
              </a:rPr>
              <a:t>DETSKÉ PESNIČKY - KEĎ SI ŠŤASTNÝ</a:t>
            </a:r>
          </a:p>
          <a:p>
            <a:pPr algn="ctr"/>
            <a:br>
              <a:rPr lang="sk-SK" dirty="0">
                <a:latin typeface="Times New Roman" panose="02020603050405020304" pitchFamily="18" charset="0"/>
                <a:cs typeface="Times New Roman" panose="02020603050405020304" pitchFamily="18" charset="0"/>
              </a:rPr>
            </a:br>
            <a:br>
              <a:rPr lang="sk-SK" dirty="0">
                <a:latin typeface="Times New Roman" panose="02020603050405020304" pitchFamily="18" charset="0"/>
                <a:cs typeface="Times New Roman" panose="02020603050405020304" pitchFamily="18" charset="0"/>
              </a:rPr>
            </a:br>
            <a:r>
              <a:rPr lang="sk-SK" dirty="0">
                <a:latin typeface="Times New Roman" panose="02020603050405020304" pitchFamily="18" charset="0"/>
                <a:cs typeface="Times New Roman" panose="02020603050405020304" pitchFamily="18" charset="0"/>
              </a:rPr>
              <a:t>KEĎ SI ŠŤASTNÝ, TLIESKAJ RUKAMI, (TLESK, TLESK)</a:t>
            </a:r>
            <a:br>
              <a:rPr lang="sk-SK" dirty="0">
                <a:latin typeface="Times New Roman" panose="02020603050405020304" pitchFamily="18" charset="0"/>
                <a:cs typeface="Times New Roman" panose="02020603050405020304" pitchFamily="18" charset="0"/>
              </a:rPr>
            </a:br>
            <a:r>
              <a:rPr lang="sk-SK" dirty="0">
                <a:latin typeface="Times New Roman" panose="02020603050405020304" pitchFamily="18" charset="0"/>
                <a:cs typeface="Times New Roman" panose="02020603050405020304" pitchFamily="18" charset="0"/>
              </a:rPr>
              <a:t>KEĎ SI ŠŤASTNÝ, TLIESKAJ RUKAMI, (TLESK, TLESK)</a:t>
            </a:r>
            <a:br>
              <a:rPr lang="sk-SK" dirty="0">
                <a:latin typeface="Times New Roman" panose="02020603050405020304" pitchFamily="18" charset="0"/>
                <a:cs typeface="Times New Roman" panose="02020603050405020304" pitchFamily="18" charset="0"/>
              </a:rPr>
            </a:br>
            <a:r>
              <a:rPr lang="sk-SK" dirty="0">
                <a:latin typeface="Times New Roman" panose="02020603050405020304" pitchFamily="18" charset="0"/>
                <a:cs typeface="Times New Roman" panose="02020603050405020304" pitchFamily="18" charset="0"/>
              </a:rPr>
              <a:t>KEĎ SI ŠŤASTNÝ, TLIESKAJ,</a:t>
            </a:r>
            <a:br>
              <a:rPr lang="sk-SK" dirty="0">
                <a:latin typeface="Times New Roman" panose="02020603050405020304" pitchFamily="18" charset="0"/>
                <a:cs typeface="Times New Roman" panose="02020603050405020304" pitchFamily="18" charset="0"/>
              </a:rPr>
            </a:br>
            <a:r>
              <a:rPr lang="sk-SK" dirty="0">
                <a:latin typeface="Times New Roman" panose="02020603050405020304" pitchFamily="18" charset="0"/>
                <a:cs typeface="Times New Roman" panose="02020603050405020304" pitchFamily="18" charset="0"/>
              </a:rPr>
              <a:t>KEĎ SI ŠŤASTNÝ, TLIESKAJ,</a:t>
            </a:r>
            <a:br>
              <a:rPr lang="sk-SK" dirty="0">
                <a:latin typeface="Times New Roman" panose="02020603050405020304" pitchFamily="18" charset="0"/>
                <a:cs typeface="Times New Roman" panose="02020603050405020304" pitchFamily="18" charset="0"/>
              </a:rPr>
            </a:br>
            <a:r>
              <a:rPr lang="sk-SK" dirty="0">
                <a:latin typeface="Times New Roman" panose="02020603050405020304" pitchFamily="18" charset="0"/>
                <a:cs typeface="Times New Roman" panose="02020603050405020304" pitchFamily="18" charset="0"/>
              </a:rPr>
              <a:t>KEĎ SI ŠŤASTNÝ, TLIESKAJ RUKAMI. (TLESK, TLESK)</a:t>
            </a:r>
            <a:br>
              <a:rPr lang="sk-SK" dirty="0">
                <a:latin typeface="Times New Roman" panose="02020603050405020304" pitchFamily="18" charset="0"/>
                <a:cs typeface="Times New Roman" panose="02020603050405020304" pitchFamily="18" charset="0"/>
              </a:rPr>
            </a:br>
            <a:br>
              <a:rPr lang="sk-SK" dirty="0">
                <a:latin typeface="Times New Roman" panose="02020603050405020304" pitchFamily="18" charset="0"/>
                <a:cs typeface="Times New Roman" panose="02020603050405020304" pitchFamily="18" charset="0"/>
              </a:rPr>
            </a:br>
            <a:r>
              <a:rPr lang="sk-SK" dirty="0">
                <a:latin typeface="Times New Roman" panose="02020603050405020304" pitchFamily="18" charset="0"/>
                <a:cs typeface="Times New Roman" panose="02020603050405020304" pitchFamily="18" charset="0"/>
              </a:rPr>
              <a:t>PODĽA UVEDENEJ SCHÉMY SA ĎALEJ SPIEVA:</a:t>
            </a:r>
          </a:p>
          <a:p>
            <a:pPr algn="ctr"/>
            <a:r>
              <a:rPr lang="sk-SK" dirty="0">
                <a:latin typeface="Times New Roman" panose="02020603050405020304" pitchFamily="18" charset="0"/>
                <a:cs typeface="Times New Roman" panose="02020603050405020304" pitchFamily="18" charset="0"/>
              </a:rPr>
              <a:t>KEĎ SI ŠŤASTNÝ, DUPAJ NOHAMI... </a:t>
            </a:r>
            <a:br>
              <a:rPr lang="sk-SK" dirty="0">
                <a:latin typeface="Times New Roman" panose="02020603050405020304" pitchFamily="18" charset="0"/>
                <a:cs typeface="Times New Roman" panose="02020603050405020304" pitchFamily="18" charset="0"/>
              </a:rPr>
            </a:br>
            <a:r>
              <a:rPr lang="sk-SK" dirty="0">
                <a:latin typeface="Times New Roman" panose="02020603050405020304" pitchFamily="18" charset="0"/>
                <a:cs typeface="Times New Roman" panose="02020603050405020304" pitchFamily="18" charset="0"/>
              </a:rPr>
              <a:t>KEĎ SI ŠŤASTNÝ, UDRI DO KOLIEN...</a:t>
            </a:r>
            <a:br>
              <a:rPr lang="sk-SK" dirty="0">
                <a:latin typeface="Times New Roman" panose="02020603050405020304" pitchFamily="18" charset="0"/>
                <a:cs typeface="Times New Roman" panose="02020603050405020304" pitchFamily="18" charset="0"/>
              </a:rPr>
            </a:br>
            <a:r>
              <a:rPr lang="sk-SK" dirty="0">
                <a:latin typeface="Times New Roman" panose="02020603050405020304" pitchFamily="18" charset="0"/>
                <a:cs typeface="Times New Roman" panose="02020603050405020304" pitchFamily="18" charset="0"/>
              </a:rPr>
              <a:t>KEĎ SI ŠŤASTNÝ, LÚSKAJ PRSTAMI...</a:t>
            </a:r>
            <a:br>
              <a:rPr lang="sk-SK" dirty="0">
                <a:latin typeface="Times New Roman" panose="02020603050405020304" pitchFamily="18" charset="0"/>
                <a:cs typeface="Times New Roman" panose="02020603050405020304" pitchFamily="18" charset="0"/>
              </a:rPr>
            </a:br>
            <a:r>
              <a:rPr lang="sk-SK" dirty="0">
                <a:latin typeface="Times New Roman" panose="02020603050405020304" pitchFamily="18" charset="0"/>
                <a:cs typeface="Times New Roman" panose="02020603050405020304" pitchFamily="18" charset="0"/>
              </a:rPr>
              <a:t>KEĎ SI ŠŤASTNÝ, ZVOLAJ HOLAHEJ...</a:t>
            </a:r>
            <a:br>
              <a:rPr lang="sk-SK" dirty="0">
                <a:latin typeface="Times New Roman" panose="02020603050405020304" pitchFamily="18" charset="0"/>
                <a:cs typeface="Times New Roman" panose="02020603050405020304" pitchFamily="18" charset="0"/>
              </a:rPr>
            </a:br>
            <a:r>
              <a:rPr lang="sk-SK" dirty="0">
                <a:latin typeface="Times New Roman" panose="02020603050405020304" pitchFamily="18" charset="0"/>
                <a:cs typeface="Times New Roman" panose="02020603050405020304" pitchFamily="18" charset="0"/>
              </a:rPr>
              <a:t>KEĎ SI ŠŤASTNÝ, ROB TO EŠTE RAZ...</a:t>
            </a:r>
            <a:br>
              <a:rPr lang="sk-SK" dirty="0">
                <a:latin typeface="Times New Roman" panose="02020603050405020304" pitchFamily="18" charset="0"/>
                <a:cs typeface="Times New Roman" panose="02020603050405020304" pitchFamily="18" charset="0"/>
              </a:rPr>
            </a:br>
            <a:br>
              <a:rPr lang="sk-SK" dirty="0">
                <a:latin typeface="Times New Roman" panose="02020603050405020304" pitchFamily="18" charset="0"/>
                <a:cs typeface="Times New Roman" panose="02020603050405020304" pitchFamily="18" charset="0"/>
              </a:rPr>
            </a:br>
            <a:r>
              <a:rPr lang="sk-SK" dirty="0">
                <a:latin typeface="Times New Roman" panose="02020603050405020304" pitchFamily="18" charset="0"/>
                <a:cs typeface="Times New Roman" panose="02020603050405020304" pitchFamily="18" charset="0"/>
              </a:rPr>
              <a:t>VŠETKO NARAZ ROB (POSTUPNE PO 2X TLESKNÚŤ, DUPNÚŤ NOHAMI, BUCHNÚŤ DO KOLIEN, ZALÚSKAŤ, 1X ZAKRIČAŤ HOLA-HEJ! A NA ÚPLNOM KONCI PESNIČKY 3X HOLA-HEJ!)</a:t>
            </a:r>
          </a:p>
        </p:txBody>
      </p:sp>
      <p:pic>
        <p:nvPicPr>
          <p:cNvPr id="5" name="14 Keď si šťastný">
            <a:hlinkClick r:id="" action="ppaction://media"/>
            <a:extLst>
              <a:ext uri="{FF2B5EF4-FFF2-40B4-BE49-F238E27FC236}">
                <a16:creationId xmlns:a16="http://schemas.microsoft.com/office/drawing/2014/main" id="{F950D867-33AF-4DFD-A123-808F97236C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488" y="426027"/>
            <a:ext cx="487363" cy="487363"/>
          </a:xfrm>
          <a:prstGeom prst="rect">
            <a:avLst/>
          </a:prstGeom>
        </p:spPr>
      </p:pic>
    </p:spTree>
    <p:extLst>
      <p:ext uri="{BB962C8B-B14F-4D97-AF65-F5344CB8AC3E}">
        <p14:creationId xmlns:p14="http://schemas.microsoft.com/office/powerpoint/2010/main" val="349890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6000" b="-16000"/>
          </a:stretch>
        </a:blipFill>
        <a:effectLst/>
      </p:bgPr>
    </p:bg>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1F2902A1-A209-48D8-80F0-364AA8673402}"/>
              </a:ext>
            </a:extLst>
          </p:cNvPr>
          <p:cNvPicPr>
            <a:picLocks noChangeAspect="1"/>
          </p:cNvPicPr>
          <p:nvPr/>
        </p:nvPicPr>
        <p:blipFill rotWithShape="1">
          <a:blip r:embed="rId3">
            <a:extLst>
              <a:ext uri="{28A0092B-C50C-407E-A947-70E740481C1C}">
                <a14:useLocalDpi xmlns:a14="http://schemas.microsoft.com/office/drawing/2010/main" val="0"/>
              </a:ext>
            </a:extLst>
          </a:blip>
          <a:srcRect l="2492"/>
          <a:stretch/>
        </p:blipFill>
        <p:spPr>
          <a:xfrm>
            <a:off x="643547" y="203183"/>
            <a:ext cx="4894808" cy="6451631"/>
          </a:xfrm>
          <a:prstGeom prst="rect">
            <a:avLst/>
          </a:prstGeom>
        </p:spPr>
      </p:pic>
      <p:pic>
        <p:nvPicPr>
          <p:cNvPr id="8" name="Obrázok 7">
            <a:extLst>
              <a:ext uri="{FF2B5EF4-FFF2-40B4-BE49-F238E27FC236}">
                <a16:creationId xmlns:a16="http://schemas.microsoft.com/office/drawing/2014/main" id="{612EE5AF-0AFD-4012-B28A-94241797949A}"/>
              </a:ext>
            </a:extLst>
          </p:cNvPr>
          <p:cNvPicPr>
            <a:picLocks noChangeAspect="1"/>
          </p:cNvPicPr>
          <p:nvPr/>
        </p:nvPicPr>
        <p:blipFill>
          <a:blip r:embed="rId4"/>
          <a:stretch>
            <a:fillRect/>
          </a:stretch>
        </p:blipFill>
        <p:spPr>
          <a:xfrm>
            <a:off x="6176353" y="1414462"/>
            <a:ext cx="5372100" cy="4029075"/>
          </a:xfrm>
          <a:prstGeom prst="rect">
            <a:avLst/>
          </a:prstGeom>
        </p:spPr>
      </p:pic>
    </p:spTree>
    <p:extLst>
      <p:ext uri="{BB962C8B-B14F-4D97-AF65-F5344CB8AC3E}">
        <p14:creationId xmlns:p14="http://schemas.microsoft.com/office/powerpoint/2010/main" val="2807965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6000" b="-16000"/>
          </a:stretch>
        </a:blipFill>
        <a:effectLst/>
      </p:bgPr>
    </p:bg>
    <p:spTree>
      <p:nvGrpSpPr>
        <p:cNvPr id="1" name=""/>
        <p:cNvGrpSpPr/>
        <p:nvPr/>
      </p:nvGrpSpPr>
      <p:grpSpPr>
        <a:xfrm>
          <a:off x="0" y="0"/>
          <a:ext cx="0" cy="0"/>
          <a:chOff x="0" y="0"/>
          <a:chExt cx="0" cy="0"/>
        </a:xfrm>
      </p:grpSpPr>
      <p:sp>
        <p:nvSpPr>
          <p:cNvPr id="12" name="Obdĺžnik 11">
            <a:extLst>
              <a:ext uri="{FF2B5EF4-FFF2-40B4-BE49-F238E27FC236}">
                <a16:creationId xmlns:a16="http://schemas.microsoft.com/office/drawing/2014/main" id="{19759549-9668-462F-99E7-202C29C480B2}"/>
              </a:ext>
            </a:extLst>
          </p:cNvPr>
          <p:cNvSpPr/>
          <p:nvPr/>
        </p:nvSpPr>
        <p:spPr>
          <a:xfrm>
            <a:off x="1145627" y="1766884"/>
            <a:ext cx="4340773" cy="3632789"/>
          </a:xfrm>
          <a:prstGeom prst="rect">
            <a:avLst/>
          </a:prstGeom>
        </p:spPr>
        <p:txBody>
          <a:bodyPr wrap="square">
            <a:spAutoFit/>
          </a:bodyPr>
          <a:lstStyle/>
          <a:p>
            <a:pPr algn="ctr">
              <a:lnSpc>
                <a:spcPct val="107000"/>
              </a:lnSpc>
              <a:spcAft>
                <a:spcPts val="800"/>
              </a:spcAft>
            </a:pPr>
            <a:r>
              <a:rPr lang="sk-SK" sz="2000" b="1" dirty="0">
                <a:latin typeface="Times New Roman" panose="02020603050405020304" pitchFamily="18" charset="0"/>
                <a:ea typeface="Times New Roman" panose="02020603050405020304" pitchFamily="18" charset="0"/>
                <a:cs typeface="Times New Roman" panose="02020603050405020304" pitchFamily="18" charset="0"/>
              </a:rPr>
              <a:t>DETI SVETA</a:t>
            </a:r>
            <a:endParaRPr lang="sk-SK" sz="1100" dirty="0">
              <a:latin typeface="Calibri" panose="020F0502020204030204" pitchFamily="34" charset="0"/>
              <a:ea typeface="Calibri" panose="020F0502020204030204" pitchFamily="34" charset="0"/>
              <a:cs typeface="Times New Roman" panose="02020603050405020304" pitchFamily="18" charset="0"/>
            </a:endParaRPr>
          </a:p>
          <a:p>
            <a:pPr algn="ctr"/>
            <a:r>
              <a:rPr lang="sk-SK" dirty="0">
                <a:latin typeface="Times New Roman" panose="02020603050405020304" pitchFamily="18" charset="0"/>
                <a:ea typeface="Times New Roman" panose="02020603050405020304" pitchFamily="18" charset="0"/>
                <a:cs typeface="Times New Roman" panose="02020603050405020304" pitchFamily="18" charset="0"/>
              </a:rPr>
              <a:t>ČI SI ČIERNY A ČI BIELY,</a:t>
            </a:r>
            <a:endParaRPr lang="sk-SK" sz="1100" dirty="0">
              <a:latin typeface="Calibri" panose="020F0502020204030204" pitchFamily="34" charset="0"/>
              <a:ea typeface="Calibri" panose="020F0502020204030204" pitchFamily="34" charset="0"/>
              <a:cs typeface="Times New Roman" panose="02020603050405020304" pitchFamily="18" charset="0"/>
            </a:endParaRPr>
          </a:p>
          <a:p>
            <a:pPr algn="ctr"/>
            <a:r>
              <a:rPr lang="sk-SK" dirty="0">
                <a:latin typeface="Times New Roman" panose="02020603050405020304" pitchFamily="18" charset="0"/>
                <a:ea typeface="Times New Roman" panose="02020603050405020304" pitchFamily="18" charset="0"/>
                <a:cs typeface="Times New Roman" panose="02020603050405020304" pitchFamily="18" charset="0"/>
              </a:rPr>
              <a:t>VŠETKÝM PATRÍ NÁŠ SVET CELÝ.</a:t>
            </a:r>
            <a:endParaRPr lang="sk-SK" sz="1100" dirty="0">
              <a:latin typeface="Calibri" panose="020F0502020204030204" pitchFamily="34" charset="0"/>
              <a:ea typeface="Calibri" panose="020F0502020204030204" pitchFamily="34" charset="0"/>
              <a:cs typeface="Times New Roman" panose="02020603050405020304" pitchFamily="18" charset="0"/>
            </a:endParaRPr>
          </a:p>
          <a:p>
            <a:pPr algn="ctr"/>
            <a:r>
              <a:rPr lang="sk-SK" dirty="0">
                <a:latin typeface="Times New Roman" panose="02020603050405020304" pitchFamily="18" charset="0"/>
                <a:ea typeface="Times New Roman" panose="02020603050405020304" pitchFamily="18" charset="0"/>
                <a:cs typeface="Times New Roman" panose="02020603050405020304" pitchFamily="18" charset="0"/>
              </a:rPr>
              <a:t>KAŽDÝ KAŽDÉHO MÁ RÁD,</a:t>
            </a:r>
            <a:endParaRPr lang="sk-SK" sz="1100" dirty="0">
              <a:latin typeface="Calibri" panose="020F0502020204030204" pitchFamily="34" charset="0"/>
              <a:ea typeface="Calibri" panose="020F0502020204030204" pitchFamily="34" charset="0"/>
              <a:cs typeface="Times New Roman" panose="02020603050405020304" pitchFamily="18" charset="0"/>
            </a:endParaRPr>
          </a:p>
          <a:p>
            <a:pPr algn="ctr"/>
            <a:r>
              <a:rPr lang="sk-SK" dirty="0">
                <a:latin typeface="Times New Roman" panose="02020603050405020304" pitchFamily="18" charset="0"/>
                <a:ea typeface="Times New Roman" panose="02020603050405020304" pitchFamily="18" charset="0"/>
                <a:cs typeface="Times New Roman" panose="02020603050405020304" pitchFamily="18" charset="0"/>
              </a:rPr>
              <a:t>JE S NÍM DOBRÝ KAMARÁT.</a:t>
            </a:r>
            <a:r>
              <a:rPr lang="sk-SK" sz="1100" dirty="0">
                <a:latin typeface="Calibri" panose="020F0502020204030204" pitchFamily="34" charset="0"/>
                <a:ea typeface="Calibri" panose="020F0502020204030204" pitchFamily="34" charset="0"/>
                <a:cs typeface="Times New Roman" panose="02020603050405020304" pitchFamily="18" charset="0"/>
              </a:rPr>
              <a:t> </a:t>
            </a:r>
          </a:p>
          <a:p>
            <a:pPr algn="ctr"/>
            <a:endParaRPr lang="sk-SK" sz="1100" dirty="0">
              <a:latin typeface="Calibri" panose="020F0502020204030204" pitchFamily="34" charset="0"/>
              <a:ea typeface="Calibri" panose="020F0502020204030204" pitchFamily="34" charset="0"/>
              <a:cs typeface="Times New Roman" panose="02020603050405020304" pitchFamily="18" charset="0"/>
            </a:endParaRPr>
          </a:p>
          <a:p>
            <a:pPr algn="ctr"/>
            <a:r>
              <a:rPr lang="sk-SK" dirty="0">
                <a:latin typeface="Times New Roman" panose="02020603050405020304" pitchFamily="18" charset="0"/>
                <a:ea typeface="Times New Roman" panose="02020603050405020304" pitchFamily="18" charset="0"/>
                <a:cs typeface="Times New Roman" panose="02020603050405020304" pitchFamily="18" charset="0"/>
              </a:rPr>
              <a:t>AK BY NIEKTO SMUTNÝ BOL,</a:t>
            </a:r>
            <a:endParaRPr lang="sk-SK" sz="1100" dirty="0">
              <a:latin typeface="Calibri" panose="020F0502020204030204" pitchFamily="34" charset="0"/>
              <a:ea typeface="Calibri" panose="020F0502020204030204" pitchFamily="34" charset="0"/>
              <a:cs typeface="Times New Roman" panose="02020603050405020304" pitchFamily="18" charset="0"/>
            </a:endParaRPr>
          </a:p>
          <a:p>
            <a:pPr algn="ctr"/>
            <a:r>
              <a:rPr lang="sk-SK" dirty="0">
                <a:latin typeface="Times New Roman" panose="02020603050405020304" pitchFamily="18" charset="0"/>
                <a:ea typeface="Times New Roman" panose="02020603050405020304" pitchFamily="18" charset="0"/>
                <a:cs typeface="Times New Roman" panose="02020603050405020304" pitchFamily="18" charset="0"/>
              </a:rPr>
              <a:t>ŽMURKNI OČKOM, PRI ŇOM STOJ!</a:t>
            </a:r>
            <a:endParaRPr lang="sk-SK" sz="1100" dirty="0">
              <a:latin typeface="Calibri" panose="020F0502020204030204" pitchFamily="34" charset="0"/>
              <a:ea typeface="Calibri" panose="020F0502020204030204" pitchFamily="34" charset="0"/>
              <a:cs typeface="Times New Roman" panose="02020603050405020304" pitchFamily="18" charset="0"/>
            </a:endParaRPr>
          </a:p>
          <a:p>
            <a:pPr algn="ctr"/>
            <a:r>
              <a:rPr lang="sk-SK" dirty="0">
                <a:latin typeface="Times New Roman" panose="02020603050405020304" pitchFamily="18" charset="0"/>
                <a:ea typeface="Times New Roman" panose="02020603050405020304" pitchFamily="18" charset="0"/>
                <a:cs typeface="Times New Roman" panose="02020603050405020304" pitchFamily="18" charset="0"/>
              </a:rPr>
              <a:t>CHYŤ HO PEKNE ĽAHÚČKO,</a:t>
            </a:r>
            <a:endParaRPr lang="sk-SK" sz="1100" dirty="0">
              <a:latin typeface="Calibri" panose="020F0502020204030204" pitchFamily="34" charset="0"/>
              <a:ea typeface="Calibri" panose="020F0502020204030204" pitchFamily="34" charset="0"/>
              <a:cs typeface="Times New Roman" panose="02020603050405020304" pitchFamily="18" charset="0"/>
            </a:endParaRPr>
          </a:p>
          <a:p>
            <a:pPr algn="ctr"/>
            <a:r>
              <a:rPr lang="sk-SK" dirty="0">
                <a:latin typeface="Times New Roman" panose="02020603050405020304" pitchFamily="18" charset="0"/>
                <a:ea typeface="Times New Roman" panose="02020603050405020304" pitchFamily="18" charset="0"/>
                <a:cs typeface="Times New Roman" panose="02020603050405020304" pitchFamily="18" charset="0"/>
              </a:rPr>
              <a:t>DAJ MU BOŽTEK NA LÍČKO.</a:t>
            </a:r>
          </a:p>
          <a:p>
            <a:pPr algn="ctr"/>
            <a:endParaRPr lang="sk-SK" sz="1100" dirty="0">
              <a:latin typeface="Calibri" panose="020F0502020204030204" pitchFamily="34" charset="0"/>
              <a:ea typeface="Calibri" panose="020F0502020204030204" pitchFamily="34" charset="0"/>
              <a:cs typeface="Times New Roman" panose="02020603050405020304" pitchFamily="18" charset="0"/>
            </a:endParaRPr>
          </a:p>
          <a:p>
            <a:pPr algn="ctr"/>
            <a:r>
              <a:rPr lang="sk-SK" dirty="0">
                <a:latin typeface="Times New Roman" panose="02020603050405020304" pitchFamily="18" charset="0"/>
                <a:ea typeface="Times New Roman" panose="02020603050405020304" pitchFamily="18" charset="0"/>
                <a:cs typeface="Times New Roman" panose="02020603050405020304" pitchFamily="18" charset="0"/>
              </a:rPr>
              <a:t>USMEJ SA JAK SLNIEČKO,</a:t>
            </a:r>
            <a:endParaRPr lang="sk-SK" sz="1100" dirty="0">
              <a:latin typeface="Calibri" panose="020F0502020204030204" pitchFamily="34" charset="0"/>
              <a:ea typeface="Calibri" panose="020F0502020204030204" pitchFamily="34" charset="0"/>
              <a:cs typeface="Times New Roman" panose="02020603050405020304" pitchFamily="18" charset="0"/>
            </a:endParaRPr>
          </a:p>
          <a:p>
            <a:pPr algn="ctr"/>
            <a:r>
              <a:rPr lang="sk-SK" dirty="0">
                <a:latin typeface="Times New Roman" panose="02020603050405020304" pitchFamily="18" charset="0"/>
                <a:ea typeface="Times New Roman" panose="02020603050405020304" pitchFamily="18" charset="0"/>
                <a:cs typeface="Times New Roman" panose="02020603050405020304" pitchFamily="18" charset="0"/>
              </a:rPr>
              <a:t>A POTEŠ MU SRDIEČKO.</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Obdĺžnik 12">
            <a:extLst>
              <a:ext uri="{FF2B5EF4-FFF2-40B4-BE49-F238E27FC236}">
                <a16:creationId xmlns:a16="http://schemas.microsoft.com/office/drawing/2014/main" id="{D2BC43F2-B5A9-4196-865E-4A496E5998CE}"/>
              </a:ext>
            </a:extLst>
          </p:cNvPr>
          <p:cNvSpPr/>
          <p:nvPr/>
        </p:nvSpPr>
        <p:spPr>
          <a:xfrm>
            <a:off x="5812220" y="1105864"/>
            <a:ext cx="6096000" cy="4646272"/>
          </a:xfrm>
          <a:prstGeom prst="rect">
            <a:avLst/>
          </a:prstGeom>
        </p:spPr>
        <p:txBody>
          <a:bodyPr>
            <a:spAutoFit/>
          </a:bodyPr>
          <a:lstStyle/>
          <a:p>
            <a:pPr algn="ctr">
              <a:lnSpc>
                <a:spcPct val="107000"/>
              </a:lnSpc>
              <a:spcAft>
                <a:spcPts val="800"/>
              </a:spcAft>
            </a:pPr>
            <a:r>
              <a:rPr lang="sk-SK" b="1" dirty="0">
                <a:latin typeface="Times New Roman" panose="02020603050405020304" pitchFamily="18" charset="0"/>
                <a:ea typeface="Times New Roman" panose="02020603050405020304" pitchFamily="18" charset="0"/>
                <a:cs typeface="Times New Roman" panose="02020603050405020304" pitchFamily="18" charset="0"/>
              </a:rPr>
              <a:t>MEDZINÁRODNÝ DEŇ DETÍ</a:t>
            </a:r>
            <a:endParaRPr lang="sk-SK" sz="1000" dirty="0">
              <a:latin typeface="Calibri" panose="020F0502020204030204" pitchFamily="34" charset="0"/>
              <a:ea typeface="Calibri" panose="020F0502020204030204" pitchFamily="34" charset="0"/>
              <a:cs typeface="Times New Roman" panose="02020603050405020304" pitchFamily="18" charset="0"/>
            </a:endParaRPr>
          </a:p>
          <a:p>
            <a:pPr algn="ctr"/>
            <a:r>
              <a:rPr lang="sk-SK" dirty="0">
                <a:latin typeface="Times New Roman" panose="02020603050405020304" pitchFamily="18" charset="0"/>
                <a:ea typeface="Times New Roman" panose="02020603050405020304" pitchFamily="18" charset="0"/>
                <a:cs typeface="Times New Roman" panose="02020603050405020304" pitchFamily="18" charset="0"/>
              </a:rPr>
              <a:t>NA SVETE JE VEĽA DETÍ</a:t>
            </a:r>
            <a:br>
              <a:rPr lang="sk-SK" dirty="0">
                <a:latin typeface="Times New Roman" panose="02020603050405020304" pitchFamily="18" charset="0"/>
                <a:ea typeface="Times New Roman" panose="02020603050405020304" pitchFamily="18" charset="0"/>
                <a:cs typeface="Times New Roman" panose="02020603050405020304" pitchFamily="18" charset="0"/>
              </a:rPr>
            </a:br>
            <a:r>
              <a:rPr lang="sk-SK" dirty="0">
                <a:latin typeface="Times New Roman" panose="02020603050405020304" pitchFamily="18" charset="0"/>
                <a:ea typeface="Times New Roman" panose="02020603050405020304" pitchFamily="18" charset="0"/>
                <a:cs typeface="Times New Roman" panose="02020603050405020304" pitchFamily="18" charset="0"/>
              </a:rPr>
              <a:t>A NA VŠETKY SLNKO SVIETI,</a:t>
            </a:r>
            <a:br>
              <a:rPr lang="sk-SK" dirty="0">
                <a:latin typeface="Times New Roman" panose="02020603050405020304" pitchFamily="18" charset="0"/>
                <a:ea typeface="Times New Roman" panose="02020603050405020304" pitchFamily="18" charset="0"/>
                <a:cs typeface="Times New Roman" panose="02020603050405020304" pitchFamily="18" charset="0"/>
              </a:rPr>
            </a:br>
            <a:r>
              <a:rPr lang="sk-SK" dirty="0">
                <a:latin typeface="Times New Roman" panose="02020603050405020304" pitchFamily="18" charset="0"/>
                <a:ea typeface="Times New Roman" panose="02020603050405020304" pitchFamily="18" charset="0"/>
                <a:cs typeface="Times New Roman" panose="02020603050405020304" pitchFamily="18" charset="0"/>
              </a:rPr>
              <a:t>A KAŽDÉ SI V SRDCI ŽELÁ,</a:t>
            </a:r>
            <a:br>
              <a:rPr lang="sk-SK" dirty="0">
                <a:latin typeface="Times New Roman" panose="02020603050405020304" pitchFamily="18" charset="0"/>
                <a:ea typeface="Times New Roman" panose="02020603050405020304" pitchFamily="18" charset="0"/>
                <a:cs typeface="Times New Roman" panose="02020603050405020304" pitchFamily="18" charset="0"/>
              </a:rPr>
            </a:br>
            <a:r>
              <a:rPr lang="sk-SK" dirty="0">
                <a:latin typeface="Times New Roman" panose="02020603050405020304" pitchFamily="18" charset="0"/>
                <a:ea typeface="Times New Roman" panose="02020603050405020304" pitchFamily="18" charset="0"/>
                <a:cs typeface="Times New Roman" panose="02020603050405020304" pitchFamily="18" charset="0"/>
              </a:rPr>
              <a:t>ABY SLNKA BOLO VEĽA.</a:t>
            </a:r>
            <a:br>
              <a:rPr lang="sk-SK" dirty="0">
                <a:latin typeface="Times New Roman" panose="02020603050405020304" pitchFamily="18" charset="0"/>
                <a:ea typeface="Times New Roman" panose="02020603050405020304" pitchFamily="18" charset="0"/>
                <a:cs typeface="Times New Roman" panose="02020603050405020304" pitchFamily="18" charset="0"/>
              </a:rPr>
            </a:br>
            <a:br>
              <a:rPr lang="sk-SK" dirty="0">
                <a:latin typeface="Times New Roman" panose="02020603050405020304" pitchFamily="18" charset="0"/>
                <a:ea typeface="Times New Roman" panose="02020603050405020304" pitchFamily="18" charset="0"/>
                <a:cs typeface="Times New Roman" panose="02020603050405020304" pitchFamily="18" charset="0"/>
              </a:rPr>
            </a:br>
            <a:r>
              <a:rPr lang="sk-SK" dirty="0">
                <a:latin typeface="Times New Roman" panose="02020603050405020304" pitchFamily="18" charset="0"/>
                <a:ea typeface="Times New Roman" panose="02020603050405020304" pitchFamily="18" charset="0"/>
                <a:cs typeface="Times New Roman" panose="02020603050405020304" pitchFamily="18" charset="0"/>
              </a:rPr>
              <a:t>NECHŽE Z NEBA JASNE ŽIARI,</a:t>
            </a:r>
            <a:br>
              <a:rPr lang="sk-SK" dirty="0">
                <a:latin typeface="Times New Roman" panose="02020603050405020304" pitchFamily="18" charset="0"/>
                <a:ea typeface="Times New Roman" panose="02020603050405020304" pitchFamily="18" charset="0"/>
                <a:cs typeface="Times New Roman" panose="02020603050405020304" pitchFamily="18" charset="0"/>
              </a:rPr>
            </a:br>
            <a:r>
              <a:rPr lang="sk-SK" dirty="0">
                <a:latin typeface="Times New Roman" panose="02020603050405020304" pitchFamily="18" charset="0"/>
                <a:ea typeface="Times New Roman" panose="02020603050405020304" pitchFamily="18" charset="0"/>
                <a:cs typeface="Times New Roman" panose="02020603050405020304" pitchFamily="18" charset="0"/>
              </a:rPr>
              <a:t>NECH SA SMEJE MAMKE V TVÁRI,</a:t>
            </a:r>
            <a:br>
              <a:rPr lang="sk-SK" dirty="0">
                <a:latin typeface="Times New Roman" panose="02020603050405020304" pitchFamily="18" charset="0"/>
                <a:ea typeface="Times New Roman" panose="02020603050405020304" pitchFamily="18" charset="0"/>
                <a:cs typeface="Times New Roman" panose="02020603050405020304" pitchFamily="18" charset="0"/>
              </a:rPr>
            </a:br>
            <a:r>
              <a:rPr lang="sk-SK" dirty="0">
                <a:latin typeface="Times New Roman" panose="02020603050405020304" pitchFamily="18" charset="0"/>
                <a:ea typeface="Times New Roman" panose="02020603050405020304" pitchFamily="18" charset="0"/>
                <a:cs typeface="Times New Roman" panose="02020603050405020304" pitchFamily="18" charset="0"/>
              </a:rPr>
              <a:t>NECH SVIETI NA PRAHU DVERÍ,</a:t>
            </a:r>
            <a:br>
              <a:rPr lang="sk-SK" dirty="0">
                <a:latin typeface="Times New Roman" panose="02020603050405020304" pitchFamily="18" charset="0"/>
                <a:ea typeface="Times New Roman" panose="02020603050405020304" pitchFamily="18" charset="0"/>
                <a:cs typeface="Times New Roman" panose="02020603050405020304" pitchFamily="18" charset="0"/>
              </a:rPr>
            </a:br>
            <a:r>
              <a:rPr lang="sk-SK" dirty="0">
                <a:latin typeface="Times New Roman" panose="02020603050405020304" pitchFamily="18" charset="0"/>
                <a:ea typeface="Times New Roman" panose="02020603050405020304" pitchFamily="18" charset="0"/>
                <a:cs typeface="Times New Roman" panose="02020603050405020304" pitchFamily="18" charset="0"/>
              </a:rPr>
              <a:t>ABY DETI ŽILI V MIERI.</a:t>
            </a:r>
            <a:br>
              <a:rPr lang="sk-SK" dirty="0">
                <a:latin typeface="Times New Roman" panose="02020603050405020304" pitchFamily="18" charset="0"/>
                <a:ea typeface="Times New Roman" panose="02020603050405020304" pitchFamily="18" charset="0"/>
                <a:cs typeface="Times New Roman" panose="02020603050405020304" pitchFamily="18" charset="0"/>
              </a:rPr>
            </a:br>
            <a:br>
              <a:rPr lang="sk-SK" dirty="0">
                <a:latin typeface="Times New Roman" panose="02020603050405020304" pitchFamily="18" charset="0"/>
                <a:ea typeface="Times New Roman" panose="02020603050405020304" pitchFamily="18" charset="0"/>
                <a:cs typeface="Times New Roman" panose="02020603050405020304" pitchFamily="18" charset="0"/>
              </a:rPr>
            </a:br>
            <a:r>
              <a:rPr lang="sk-SK" dirty="0">
                <a:latin typeface="Times New Roman" panose="02020603050405020304" pitchFamily="18" charset="0"/>
                <a:ea typeface="Times New Roman" panose="02020603050405020304" pitchFamily="18" charset="0"/>
                <a:cs typeface="Times New Roman" panose="02020603050405020304" pitchFamily="18" charset="0"/>
              </a:rPr>
              <a:t>DNES BUĎ, SLNKO, POŠTA ZLATÁ</a:t>
            </a:r>
            <a:br>
              <a:rPr lang="sk-SK" dirty="0">
                <a:latin typeface="Times New Roman" panose="02020603050405020304" pitchFamily="18" charset="0"/>
                <a:ea typeface="Times New Roman" panose="02020603050405020304" pitchFamily="18" charset="0"/>
                <a:cs typeface="Times New Roman" panose="02020603050405020304" pitchFamily="18" charset="0"/>
              </a:rPr>
            </a:br>
            <a:r>
              <a:rPr lang="sk-SK" dirty="0">
                <a:latin typeface="Times New Roman" panose="02020603050405020304" pitchFamily="18" charset="0"/>
                <a:ea typeface="Times New Roman" panose="02020603050405020304" pitchFamily="18" charset="0"/>
                <a:cs typeface="Times New Roman" panose="02020603050405020304" pitchFamily="18" charset="0"/>
              </a:rPr>
              <a:t>PRE CHLAPCOV I PRE DIEVČATÁ,</a:t>
            </a:r>
            <a:br>
              <a:rPr lang="sk-SK" dirty="0">
                <a:latin typeface="Times New Roman" panose="02020603050405020304" pitchFamily="18" charset="0"/>
                <a:ea typeface="Times New Roman" panose="02020603050405020304" pitchFamily="18" charset="0"/>
                <a:cs typeface="Times New Roman" panose="02020603050405020304" pitchFamily="18" charset="0"/>
              </a:rPr>
            </a:br>
            <a:r>
              <a:rPr lang="sk-SK" dirty="0">
                <a:latin typeface="Times New Roman" panose="02020603050405020304" pitchFamily="18" charset="0"/>
                <a:ea typeface="Times New Roman" panose="02020603050405020304" pitchFamily="18" charset="0"/>
                <a:cs typeface="Times New Roman" panose="02020603050405020304" pitchFamily="18" charset="0"/>
              </a:rPr>
              <a:t>POZDRAVY NES CELÝM SVETOM</a:t>
            </a:r>
            <a:br>
              <a:rPr lang="sk-SK" dirty="0">
                <a:latin typeface="Times New Roman" panose="02020603050405020304" pitchFamily="18" charset="0"/>
                <a:ea typeface="Times New Roman" panose="02020603050405020304" pitchFamily="18" charset="0"/>
                <a:cs typeface="Times New Roman" panose="02020603050405020304" pitchFamily="18" charset="0"/>
              </a:rPr>
            </a:br>
            <a:r>
              <a:rPr lang="sk-SK" dirty="0">
                <a:latin typeface="Times New Roman" panose="02020603050405020304" pitchFamily="18" charset="0"/>
                <a:ea typeface="Times New Roman" panose="02020603050405020304" pitchFamily="18" charset="0"/>
                <a:cs typeface="Times New Roman" panose="02020603050405020304" pitchFamily="18" charset="0"/>
              </a:rPr>
              <a:t>BIELYM, ČIERNYM, ŽLTÝM DEŤOM.</a:t>
            </a:r>
            <a:br>
              <a:rPr lang="sk-SK" dirty="0">
                <a:latin typeface="Times New Roman" panose="02020603050405020304" pitchFamily="18" charset="0"/>
                <a:ea typeface="Times New Roman" panose="02020603050405020304" pitchFamily="18" charset="0"/>
                <a:cs typeface="Times New Roman" panose="02020603050405020304" pitchFamily="18" charset="0"/>
              </a:rPr>
            </a:br>
            <a:r>
              <a:rPr lang="sk-SK" dirty="0">
                <a:latin typeface="Times New Roman" panose="02020603050405020304" pitchFamily="18" charset="0"/>
                <a:ea typeface="Times New Roman" panose="02020603050405020304" pitchFamily="18" charset="0"/>
                <a:cs typeface="Times New Roman" panose="02020603050405020304" pitchFamily="18" charset="0"/>
              </a:rPr>
              <a:t>(ELENA ČEPČEKOVÁ)</a:t>
            </a:r>
            <a:endParaRPr lang="sk-SK"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 name="irc_mi">
            <a:extLst>
              <a:ext uri="{FF2B5EF4-FFF2-40B4-BE49-F238E27FC236}">
                <a16:creationId xmlns:a16="http://schemas.microsoft.com/office/drawing/2014/main" id="{619CA28F-DEEF-4E08-8D17-C2CFE4DBA76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635" y="3014521"/>
            <a:ext cx="1219200" cy="1680845"/>
          </a:xfrm>
          <a:prstGeom prst="rect">
            <a:avLst/>
          </a:prstGeom>
          <a:noFill/>
          <a:ln>
            <a:noFill/>
          </a:ln>
        </p:spPr>
      </p:pic>
      <p:pic>
        <p:nvPicPr>
          <p:cNvPr id="24" name="Obrázok 23" descr="Farebný piesok Deti sveta">
            <a:extLst>
              <a:ext uri="{FF2B5EF4-FFF2-40B4-BE49-F238E27FC236}">
                <a16:creationId xmlns:a16="http://schemas.microsoft.com/office/drawing/2014/main" id="{438012FE-98DB-4714-BE36-53A877D4588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5076650"/>
            <a:ext cx="1219200" cy="1647825"/>
          </a:xfrm>
          <a:prstGeom prst="rect">
            <a:avLst/>
          </a:prstGeom>
          <a:noFill/>
          <a:ln>
            <a:noFill/>
          </a:ln>
        </p:spPr>
      </p:pic>
      <p:pic>
        <p:nvPicPr>
          <p:cNvPr id="25" name="Obrázok 24" descr="Farebný piesok Deti sveta">
            <a:extLst>
              <a:ext uri="{FF2B5EF4-FFF2-40B4-BE49-F238E27FC236}">
                <a16:creationId xmlns:a16="http://schemas.microsoft.com/office/drawing/2014/main" id="{C9D50349-4211-44BA-9287-DC2C6A9C054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6325" y="3014521"/>
            <a:ext cx="1209040" cy="1678940"/>
          </a:xfrm>
          <a:prstGeom prst="rect">
            <a:avLst/>
          </a:prstGeom>
          <a:noFill/>
          <a:ln>
            <a:noFill/>
          </a:ln>
        </p:spPr>
      </p:pic>
      <p:pic>
        <p:nvPicPr>
          <p:cNvPr id="26" name="irc_mi">
            <a:extLst>
              <a:ext uri="{FF2B5EF4-FFF2-40B4-BE49-F238E27FC236}">
                <a16:creationId xmlns:a16="http://schemas.microsoft.com/office/drawing/2014/main" id="{57747C67-4710-44F5-BB2F-04E61C89B71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6400" y="0"/>
            <a:ext cx="1228725" cy="1718310"/>
          </a:xfrm>
          <a:prstGeom prst="rect">
            <a:avLst/>
          </a:prstGeom>
          <a:noFill/>
          <a:ln>
            <a:noFill/>
          </a:ln>
        </p:spPr>
      </p:pic>
    </p:spTree>
    <p:extLst>
      <p:ext uri="{BB962C8B-B14F-4D97-AF65-F5344CB8AC3E}">
        <p14:creationId xmlns:p14="http://schemas.microsoft.com/office/powerpoint/2010/main" val="2619503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F55F6943-87CB-483A-8A30-8B38541BE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07100" cy="3378200"/>
          </a:xfrm>
          <a:prstGeom prst="rect">
            <a:avLst/>
          </a:prstGeom>
        </p:spPr>
      </p:pic>
      <p:pic>
        <p:nvPicPr>
          <p:cNvPr id="6" name="Obrázok 5">
            <a:extLst>
              <a:ext uri="{FF2B5EF4-FFF2-40B4-BE49-F238E27FC236}">
                <a16:creationId xmlns:a16="http://schemas.microsoft.com/office/drawing/2014/main" id="{00D7A4F6-F373-46AC-BEC5-009D56D699FA}"/>
              </a:ext>
            </a:extLst>
          </p:cNvPr>
          <p:cNvPicPr>
            <a:picLocks noChangeAspect="1"/>
          </p:cNvPicPr>
          <p:nvPr/>
        </p:nvPicPr>
        <p:blipFill rotWithShape="1">
          <a:blip r:embed="rId3"/>
          <a:srcRect b="30063"/>
          <a:stretch/>
        </p:blipFill>
        <p:spPr>
          <a:xfrm>
            <a:off x="6499990" y="0"/>
            <a:ext cx="5059455" cy="2650086"/>
          </a:xfrm>
          <a:prstGeom prst="rect">
            <a:avLst/>
          </a:prstGeom>
        </p:spPr>
      </p:pic>
      <p:pic>
        <p:nvPicPr>
          <p:cNvPr id="10" name="Obrázok 9">
            <a:extLst>
              <a:ext uri="{FF2B5EF4-FFF2-40B4-BE49-F238E27FC236}">
                <a16:creationId xmlns:a16="http://schemas.microsoft.com/office/drawing/2014/main" id="{799FA1B4-CCBB-44E8-955E-0283F9035353}"/>
              </a:ext>
            </a:extLst>
          </p:cNvPr>
          <p:cNvPicPr>
            <a:picLocks noChangeAspect="1"/>
          </p:cNvPicPr>
          <p:nvPr/>
        </p:nvPicPr>
        <p:blipFill>
          <a:blip r:embed="rId4"/>
          <a:stretch>
            <a:fillRect/>
          </a:stretch>
        </p:blipFill>
        <p:spPr>
          <a:xfrm>
            <a:off x="496614" y="3432815"/>
            <a:ext cx="3539358" cy="3425185"/>
          </a:xfrm>
          <a:prstGeom prst="rect">
            <a:avLst/>
          </a:prstGeom>
        </p:spPr>
      </p:pic>
      <p:pic>
        <p:nvPicPr>
          <p:cNvPr id="11" name="Obrázok 10">
            <a:extLst>
              <a:ext uri="{FF2B5EF4-FFF2-40B4-BE49-F238E27FC236}">
                <a16:creationId xmlns:a16="http://schemas.microsoft.com/office/drawing/2014/main" id="{37211E2C-00CA-40A3-ACF7-6C096708C2B9}"/>
              </a:ext>
            </a:extLst>
          </p:cNvPr>
          <p:cNvPicPr>
            <a:picLocks noChangeAspect="1"/>
          </p:cNvPicPr>
          <p:nvPr/>
        </p:nvPicPr>
        <p:blipFill>
          <a:blip r:embed="rId5"/>
          <a:stretch>
            <a:fillRect/>
          </a:stretch>
        </p:blipFill>
        <p:spPr>
          <a:xfrm>
            <a:off x="4605830" y="3429000"/>
            <a:ext cx="3634921" cy="3381376"/>
          </a:xfrm>
          <a:prstGeom prst="rect">
            <a:avLst/>
          </a:prstGeom>
        </p:spPr>
      </p:pic>
      <p:pic>
        <p:nvPicPr>
          <p:cNvPr id="12" name="Obrázok 11">
            <a:extLst>
              <a:ext uri="{FF2B5EF4-FFF2-40B4-BE49-F238E27FC236}">
                <a16:creationId xmlns:a16="http://schemas.microsoft.com/office/drawing/2014/main" id="{6734F732-B14C-44AE-8BF1-6E65D1A36138}"/>
              </a:ext>
            </a:extLst>
          </p:cNvPr>
          <p:cNvPicPr>
            <a:picLocks noChangeAspect="1"/>
          </p:cNvPicPr>
          <p:nvPr/>
        </p:nvPicPr>
        <p:blipFill rotWithShape="1">
          <a:blip r:embed="rId6"/>
          <a:srcRect t="3346" b="796"/>
          <a:stretch/>
        </p:blipFill>
        <p:spPr>
          <a:xfrm>
            <a:off x="8545551" y="2685393"/>
            <a:ext cx="3261643" cy="4172607"/>
          </a:xfrm>
          <a:prstGeom prst="rect">
            <a:avLst/>
          </a:prstGeom>
        </p:spPr>
      </p:pic>
      <p:sp>
        <p:nvSpPr>
          <p:cNvPr id="13" name="BlokTextu 12">
            <a:extLst>
              <a:ext uri="{FF2B5EF4-FFF2-40B4-BE49-F238E27FC236}">
                <a16:creationId xmlns:a16="http://schemas.microsoft.com/office/drawing/2014/main" id="{4DE652BB-E403-45BD-967E-4AD595F0A066}"/>
              </a:ext>
            </a:extLst>
          </p:cNvPr>
          <p:cNvSpPr txBox="1"/>
          <p:nvPr/>
        </p:nvSpPr>
        <p:spPr>
          <a:xfrm>
            <a:off x="6517409" y="2801484"/>
            <a:ext cx="1517833" cy="461665"/>
          </a:xfrm>
          <a:prstGeom prst="rect">
            <a:avLst/>
          </a:prstGeom>
          <a:noFill/>
        </p:spPr>
        <p:txBody>
          <a:bodyPr wrap="square" rtlCol="0">
            <a:spAutoFit/>
          </a:bodyPr>
          <a:lstStyle/>
          <a:p>
            <a:pPr algn="ctr"/>
            <a:r>
              <a:rPr lang="sk-SK" sz="2400" dirty="0">
                <a:latin typeface="Times New Roman" panose="02020603050405020304" pitchFamily="18" charset="0"/>
                <a:cs typeface="Times New Roman" panose="02020603050405020304" pitchFamily="18" charset="0"/>
              </a:rPr>
              <a:t>NÁMETY</a:t>
            </a:r>
          </a:p>
        </p:txBody>
      </p:sp>
    </p:spTree>
    <p:extLst>
      <p:ext uri="{BB962C8B-B14F-4D97-AF65-F5344CB8AC3E}">
        <p14:creationId xmlns:p14="http://schemas.microsoft.com/office/powerpoint/2010/main" val="3083743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1FB03646-8ED5-4B5B-940B-47ADAD22FE10}"/>
              </a:ext>
            </a:extLst>
          </p:cNvPr>
          <p:cNvPicPr>
            <a:picLocks noChangeAspect="1"/>
          </p:cNvPicPr>
          <p:nvPr/>
        </p:nvPicPr>
        <p:blipFill>
          <a:blip r:embed="rId2"/>
          <a:stretch>
            <a:fillRect/>
          </a:stretch>
        </p:blipFill>
        <p:spPr>
          <a:xfrm>
            <a:off x="0" y="-1"/>
            <a:ext cx="3004523" cy="6858000"/>
          </a:xfrm>
          <a:prstGeom prst="rect">
            <a:avLst/>
          </a:prstGeom>
        </p:spPr>
      </p:pic>
      <p:pic>
        <p:nvPicPr>
          <p:cNvPr id="5" name="Obrázok 4">
            <a:extLst>
              <a:ext uri="{FF2B5EF4-FFF2-40B4-BE49-F238E27FC236}">
                <a16:creationId xmlns:a16="http://schemas.microsoft.com/office/drawing/2014/main" id="{54735241-E838-4A06-B6F8-B0E558229393}"/>
              </a:ext>
            </a:extLst>
          </p:cNvPr>
          <p:cNvPicPr>
            <a:picLocks noChangeAspect="1"/>
          </p:cNvPicPr>
          <p:nvPr/>
        </p:nvPicPr>
        <p:blipFill>
          <a:blip r:embed="rId3"/>
          <a:stretch>
            <a:fillRect/>
          </a:stretch>
        </p:blipFill>
        <p:spPr>
          <a:xfrm>
            <a:off x="6096000" y="0"/>
            <a:ext cx="2917570" cy="6858000"/>
          </a:xfrm>
          <a:prstGeom prst="rect">
            <a:avLst/>
          </a:prstGeom>
        </p:spPr>
      </p:pic>
      <p:pic>
        <p:nvPicPr>
          <p:cNvPr id="6" name="Obrázok 5">
            <a:extLst>
              <a:ext uri="{FF2B5EF4-FFF2-40B4-BE49-F238E27FC236}">
                <a16:creationId xmlns:a16="http://schemas.microsoft.com/office/drawing/2014/main" id="{C2839083-BFD3-4CDE-82CC-37F88EE2FB1D}"/>
              </a:ext>
            </a:extLst>
          </p:cNvPr>
          <p:cNvPicPr>
            <a:picLocks noChangeAspect="1"/>
          </p:cNvPicPr>
          <p:nvPr/>
        </p:nvPicPr>
        <p:blipFill>
          <a:blip r:embed="rId4"/>
          <a:stretch>
            <a:fillRect/>
          </a:stretch>
        </p:blipFill>
        <p:spPr>
          <a:xfrm>
            <a:off x="3091477" y="0"/>
            <a:ext cx="2917570" cy="6858000"/>
          </a:xfrm>
          <a:prstGeom prst="rect">
            <a:avLst/>
          </a:prstGeom>
        </p:spPr>
      </p:pic>
      <p:pic>
        <p:nvPicPr>
          <p:cNvPr id="7" name="Obrázok 6">
            <a:extLst>
              <a:ext uri="{FF2B5EF4-FFF2-40B4-BE49-F238E27FC236}">
                <a16:creationId xmlns:a16="http://schemas.microsoft.com/office/drawing/2014/main" id="{20E6DE88-1C66-48F5-BFE0-8353B3F5895F}"/>
              </a:ext>
            </a:extLst>
          </p:cNvPr>
          <p:cNvPicPr>
            <a:picLocks noChangeAspect="1"/>
          </p:cNvPicPr>
          <p:nvPr/>
        </p:nvPicPr>
        <p:blipFill>
          <a:blip r:embed="rId5"/>
          <a:stretch>
            <a:fillRect/>
          </a:stretch>
        </p:blipFill>
        <p:spPr>
          <a:xfrm>
            <a:off x="9100523" y="-1"/>
            <a:ext cx="3091476" cy="6858000"/>
          </a:xfrm>
          <a:prstGeom prst="rect">
            <a:avLst/>
          </a:prstGeom>
        </p:spPr>
      </p:pic>
    </p:spTree>
    <p:extLst>
      <p:ext uri="{BB962C8B-B14F-4D97-AF65-F5344CB8AC3E}">
        <p14:creationId xmlns:p14="http://schemas.microsoft.com/office/powerpoint/2010/main" val="1974953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6000" b="-16000"/>
          </a:stretch>
        </a:blipFill>
        <a:effectLst/>
      </p:bgPr>
    </p:bg>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80C67F4A-FF37-4CC5-9B13-89C0F647DDEA}"/>
              </a:ext>
            </a:extLst>
          </p:cNvPr>
          <p:cNvPicPr>
            <a:picLocks noChangeAspect="1"/>
          </p:cNvPicPr>
          <p:nvPr/>
        </p:nvPicPr>
        <p:blipFill rotWithShape="1">
          <a:blip r:embed="rId3">
            <a:extLst>
              <a:ext uri="{28A0092B-C50C-407E-A947-70E740481C1C}">
                <a14:useLocalDpi xmlns:a14="http://schemas.microsoft.com/office/drawing/2010/main" val="0"/>
              </a:ext>
            </a:extLst>
          </a:blip>
          <a:srcRect l="7168" t="12942" r="1434" b="15018"/>
          <a:stretch/>
        </p:blipFill>
        <p:spPr>
          <a:xfrm>
            <a:off x="436178" y="813173"/>
            <a:ext cx="4740166" cy="2795882"/>
          </a:xfrm>
          <a:prstGeom prst="rect">
            <a:avLst/>
          </a:prstGeom>
        </p:spPr>
      </p:pic>
      <p:pic>
        <p:nvPicPr>
          <p:cNvPr id="7" name="Obrázok 6">
            <a:extLst>
              <a:ext uri="{FF2B5EF4-FFF2-40B4-BE49-F238E27FC236}">
                <a16:creationId xmlns:a16="http://schemas.microsoft.com/office/drawing/2014/main" id="{A2651054-BD01-4FED-A529-24FA8B94745C}"/>
              </a:ext>
            </a:extLst>
          </p:cNvPr>
          <p:cNvPicPr>
            <a:picLocks noChangeAspect="1"/>
          </p:cNvPicPr>
          <p:nvPr/>
        </p:nvPicPr>
        <p:blipFill rotWithShape="1">
          <a:blip r:embed="rId4">
            <a:extLst>
              <a:ext uri="{28A0092B-C50C-407E-A947-70E740481C1C}">
                <a14:useLocalDpi xmlns:a14="http://schemas.microsoft.com/office/drawing/2010/main" val="0"/>
              </a:ext>
            </a:extLst>
          </a:blip>
          <a:srcRect l="25448" t="17921" b="18757"/>
          <a:stretch/>
        </p:blipFill>
        <p:spPr>
          <a:xfrm>
            <a:off x="7015655" y="834455"/>
            <a:ext cx="4740166" cy="2785241"/>
          </a:xfrm>
          <a:prstGeom prst="rect">
            <a:avLst/>
          </a:prstGeom>
        </p:spPr>
      </p:pic>
      <p:sp>
        <p:nvSpPr>
          <p:cNvPr id="9" name="BlokTextu 8">
            <a:extLst>
              <a:ext uri="{FF2B5EF4-FFF2-40B4-BE49-F238E27FC236}">
                <a16:creationId xmlns:a16="http://schemas.microsoft.com/office/drawing/2014/main" id="{9CDA67A2-5350-44AF-9564-B874A02EE37F}"/>
              </a:ext>
            </a:extLst>
          </p:cNvPr>
          <p:cNvSpPr txBox="1"/>
          <p:nvPr/>
        </p:nvSpPr>
        <p:spPr>
          <a:xfrm>
            <a:off x="2693276" y="0"/>
            <a:ext cx="6053959" cy="707886"/>
          </a:xfrm>
          <a:prstGeom prst="rect">
            <a:avLst/>
          </a:prstGeom>
          <a:noFill/>
        </p:spPr>
        <p:txBody>
          <a:bodyPr wrap="square" rtlCol="0">
            <a:spAutoFit/>
          </a:bodyPr>
          <a:lstStyle/>
          <a:p>
            <a:pPr algn="ctr"/>
            <a:r>
              <a:rPr lang="sk-SK" sz="4000" dirty="0">
                <a:latin typeface="Times New Roman" panose="02020603050405020304" pitchFamily="18" charset="0"/>
                <a:cs typeface="Times New Roman" panose="02020603050405020304" pitchFamily="18" charset="0"/>
              </a:rPr>
              <a:t>INDIÁNSKA ČELENKA</a:t>
            </a:r>
          </a:p>
        </p:txBody>
      </p:sp>
      <p:sp>
        <p:nvSpPr>
          <p:cNvPr id="10" name="BlokTextu 9">
            <a:extLst>
              <a:ext uri="{FF2B5EF4-FFF2-40B4-BE49-F238E27FC236}">
                <a16:creationId xmlns:a16="http://schemas.microsoft.com/office/drawing/2014/main" id="{79D43CAD-02A4-4B32-9FC3-A00BCD7FDDE6}"/>
              </a:ext>
            </a:extLst>
          </p:cNvPr>
          <p:cNvSpPr txBox="1"/>
          <p:nvPr/>
        </p:nvSpPr>
        <p:spPr>
          <a:xfrm>
            <a:off x="283780" y="4325229"/>
            <a:ext cx="11472041" cy="2031325"/>
          </a:xfrm>
          <a:prstGeom prst="rect">
            <a:avLst/>
          </a:prstGeom>
          <a:noFill/>
        </p:spPr>
        <p:txBody>
          <a:bodyPr wrap="square" rtlCol="0">
            <a:spAutoFit/>
          </a:bodyPr>
          <a:lstStyle/>
          <a:p>
            <a:pPr algn="just"/>
            <a:r>
              <a:rPr lang="sk-SK" dirty="0">
                <a:latin typeface="Times New Roman" panose="02020603050405020304" pitchFamily="18" charset="0"/>
                <a:cs typeface="Times New Roman" panose="02020603050405020304" pitchFamily="18" charset="0"/>
              </a:rPr>
              <a:t>POMÔCKY:</a:t>
            </a:r>
          </a:p>
          <a:p>
            <a:pPr algn="just"/>
            <a:r>
              <a:rPr lang="sk-SK" dirty="0">
                <a:latin typeface="Times New Roman" panose="02020603050405020304" pitchFamily="18" charset="0"/>
                <a:cs typeface="Times New Roman" panose="02020603050405020304" pitchFamily="18" charset="0"/>
              </a:rPr>
              <a:t>Nožnice, pravítko, hrubá ihla, ceruzka, pierka, koženka - prípadne koža, lepidlo, </a:t>
            </a:r>
            <a:r>
              <a:rPr lang="sk-SK" dirty="0" err="1">
                <a:latin typeface="Times New Roman" panose="02020603050405020304" pitchFamily="18" charset="0"/>
                <a:cs typeface="Times New Roman" panose="02020603050405020304" pitchFamily="18" charset="0"/>
              </a:rPr>
              <a:t>spinkovačka</a:t>
            </a:r>
            <a:r>
              <a:rPr lang="sk-SK" dirty="0">
                <a:latin typeface="Times New Roman" panose="02020603050405020304" pitchFamily="18" charset="0"/>
                <a:cs typeface="Times New Roman" panose="02020603050405020304" pitchFamily="18" charset="0"/>
              </a:rPr>
              <a:t> (zošívačka), farebné </a:t>
            </a:r>
            <a:r>
              <a:rPr lang="sk-SK" dirty="0" err="1">
                <a:latin typeface="Times New Roman" panose="02020603050405020304" pitchFamily="18" charset="0"/>
                <a:cs typeface="Times New Roman" panose="02020603050405020304" pitchFamily="18" charset="0"/>
              </a:rPr>
              <a:t>samonalepovacie</a:t>
            </a:r>
            <a:r>
              <a:rPr lang="sk-SK" dirty="0">
                <a:latin typeface="Times New Roman" panose="02020603050405020304" pitchFamily="18" charset="0"/>
                <a:cs typeface="Times New Roman" panose="02020603050405020304" pitchFamily="18" charset="0"/>
              </a:rPr>
              <a:t> ozdoby – </a:t>
            </a:r>
            <a:r>
              <a:rPr lang="sk-SK" dirty="0" err="1">
                <a:latin typeface="Times New Roman" panose="02020603050405020304" pitchFamily="18" charset="0"/>
                <a:cs typeface="Times New Roman" panose="02020603050405020304" pitchFamily="18" charset="0"/>
              </a:rPr>
              <a:t>trblietky</a:t>
            </a:r>
            <a:r>
              <a:rPr lang="sk-SK" dirty="0">
                <a:latin typeface="Times New Roman" panose="02020603050405020304" pitchFamily="18" charset="0"/>
                <a:cs typeface="Times New Roman" panose="02020603050405020304" pitchFamily="18" charset="0"/>
              </a:rPr>
              <a:t>, bižutéria, korálky, ...</a:t>
            </a:r>
          </a:p>
          <a:p>
            <a:pPr algn="just"/>
            <a:r>
              <a:rPr lang="sk-SK" dirty="0">
                <a:latin typeface="Times New Roman" panose="02020603050405020304" pitchFamily="18" charset="0"/>
                <a:cs typeface="Times New Roman" panose="02020603050405020304" pitchFamily="18" charset="0"/>
              </a:rPr>
              <a:t>POSTUP:</a:t>
            </a:r>
          </a:p>
          <a:p>
            <a:pPr algn="just"/>
            <a:r>
              <a:rPr lang="sk-SK" dirty="0">
                <a:latin typeface="Times New Roman" panose="02020603050405020304" pitchFamily="18" charset="0"/>
                <a:cs typeface="Times New Roman" panose="02020603050405020304" pitchFamily="18" charset="0"/>
              </a:rPr>
              <a:t>Odmeriame si 2 cm pásy na šírku, na dĺžku približne 52 cm (odmerať na detskej hlávke). Deťom dáme pásiky vystrihnúť po predkreslenej čiare. Potom do stredu čelenky urobíme hrubou ihlou tri dierky, do ktorých si deti napichnú pierka. Následne si čelenky ozdobia podľa vlastnej fantázie a zahráme sa hru Indiánske slnko. Čelenky spojíme zošívačkou. </a:t>
            </a:r>
          </a:p>
        </p:txBody>
      </p:sp>
    </p:spTree>
    <p:extLst>
      <p:ext uri="{BB962C8B-B14F-4D97-AF65-F5344CB8AC3E}">
        <p14:creationId xmlns:p14="http://schemas.microsoft.com/office/powerpoint/2010/main" val="1829414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2A3132E1-0968-4B8D-B19B-39538AAB27BB}"/>
              </a:ext>
            </a:extLst>
          </p:cNvPr>
          <p:cNvPicPr>
            <a:picLocks noChangeAspect="1"/>
          </p:cNvPicPr>
          <p:nvPr/>
        </p:nvPicPr>
        <p:blipFill rotWithShape="1">
          <a:blip r:embed="rId2">
            <a:extLst>
              <a:ext uri="{28A0092B-C50C-407E-A947-70E740481C1C}">
                <a14:useLocalDpi xmlns:a14="http://schemas.microsoft.com/office/drawing/2010/main" val="0"/>
              </a:ext>
            </a:extLst>
          </a:blip>
          <a:srcRect l="4367" r="7356"/>
          <a:stretch/>
        </p:blipFill>
        <p:spPr>
          <a:xfrm>
            <a:off x="0" y="0"/>
            <a:ext cx="12192000" cy="6858000"/>
          </a:xfrm>
          <a:prstGeom prst="rect">
            <a:avLst/>
          </a:prstGeom>
        </p:spPr>
      </p:pic>
    </p:spTree>
    <p:extLst>
      <p:ext uri="{BB962C8B-B14F-4D97-AF65-F5344CB8AC3E}">
        <p14:creationId xmlns:p14="http://schemas.microsoft.com/office/powerpoint/2010/main" val="735996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8000"/>
            <a:lum/>
          </a:blip>
          <a:srcRect/>
          <a:stretch>
            <a:fillRect t="1000"/>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2D2AA-6E83-4E8E-A1F4-880BE854F8B2}"/>
              </a:ext>
            </a:extLst>
          </p:cNvPr>
          <p:cNvSpPr>
            <a:spLocks noGrp="1"/>
          </p:cNvSpPr>
          <p:nvPr>
            <p:ph type="title"/>
          </p:nvPr>
        </p:nvSpPr>
        <p:spPr>
          <a:xfrm>
            <a:off x="3415185" y="322976"/>
            <a:ext cx="5025272" cy="389019"/>
          </a:xfrm>
        </p:spPr>
        <p:txBody>
          <a:bodyPr>
            <a:noAutofit/>
          </a:bodyPr>
          <a:lstStyle/>
          <a:p>
            <a:pPr algn="ctr"/>
            <a:r>
              <a:rPr lang="sk-SK" sz="4000" dirty="0">
                <a:latin typeface="Times New Roman" panose="02020603050405020304" pitchFamily="18" charset="0"/>
                <a:cs typeface="Times New Roman" panose="02020603050405020304" pitchFamily="18" charset="0"/>
              </a:rPr>
              <a:t>INDIÁNSKE SLNKO</a:t>
            </a:r>
          </a:p>
        </p:txBody>
      </p:sp>
      <p:sp>
        <p:nvSpPr>
          <p:cNvPr id="4" name="Obdĺžnik 3">
            <a:extLst>
              <a:ext uri="{FF2B5EF4-FFF2-40B4-BE49-F238E27FC236}">
                <a16:creationId xmlns:a16="http://schemas.microsoft.com/office/drawing/2014/main" id="{5523C6E9-BB61-42F0-B18B-26D8A217D47B}"/>
              </a:ext>
            </a:extLst>
          </p:cNvPr>
          <p:cNvSpPr/>
          <p:nvPr/>
        </p:nvSpPr>
        <p:spPr>
          <a:xfrm>
            <a:off x="220718" y="795751"/>
            <a:ext cx="11697688" cy="5632311"/>
          </a:xfrm>
          <a:prstGeom prst="rect">
            <a:avLst/>
          </a:prstGeom>
        </p:spPr>
        <p:txBody>
          <a:bodyPr wrap="square">
            <a:spAutoFit/>
          </a:bodyPr>
          <a:lstStyle/>
          <a:p>
            <a:pPr>
              <a:spcAft>
                <a:spcPts val="0"/>
              </a:spcAft>
            </a:pPr>
            <a:r>
              <a:rPr lang="sk-SK" sz="1200" b="1" dirty="0">
                <a:latin typeface="Times New Roman" panose="02020603050405020304" pitchFamily="18" charset="0"/>
                <a:ea typeface="Calibri" panose="020F0502020204030204" pitchFamily="34" charset="0"/>
                <a:cs typeface="Times New Roman" panose="02020603050405020304" pitchFamily="18" charset="0"/>
              </a:rPr>
              <a:t>OPIS AKTIVITY:</a:t>
            </a:r>
          </a:p>
          <a:p>
            <a:pPr algn="ctr">
              <a:spcAft>
                <a:spcPts val="0"/>
              </a:spcAft>
            </a:pPr>
            <a:r>
              <a:rPr lang="sk-SK" sz="12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pPr>
            <a:r>
              <a:rPr lang="sk-SK" sz="1200" b="1" dirty="0">
                <a:latin typeface="Times New Roman" panose="02020603050405020304" pitchFamily="18" charset="0"/>
                <a:ea typeface="Calibri" panose="020F0502020204030204" pitchFamily="34" charset="0"/>
                <a:cs typeface="Times New Roman" panose="02020603050405020304" pitchFamily="18" charset="0"/>
              </a:rPr>
              <a:t>Motivácia:  </a:t>
            </a:r>
            <a:r>
              <a:rPr lang="sk-SK" sz="12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pPr>
            <a:r>
              <a:rPr lang="sk-SK" sz="1200" dirty="0">
                <a:latin typeface="Times New Roman" panose="02020603050405020304" pitchFamily="18" charset="0"/>
                <a:ea typeface="Calibri" panose="020F0502020204030204" pitchFamily="34" charset="0"/>
                <a:cs typeface="Times New Roman" panose="02020603050405020304" pitchFamily="18" charset="0"/>
              </a:rPr>
              <a:t>Deti - Indiáni ležia v kruhu nohami okolo slnka.  Slnko bude z látky a okolo neho budú rozložené drevené paličky - lúče. </a:t>
            </a:r>
          </a:p>
          <a:p>
            <a:pPr>
              <a:spcAft>
                <a:spcPts val="0"/>
              </a:spcAft>
            </a:pPr>
            <a:r>
              <a:rPr lang="sk-SK" sz="12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pPr>
            <a:r>
              <a:rPr lang="sk-SK" sz="1200" b="1" dirty="0">
                <a:latin typeface="Times New Roman" panose="02020603050405020304" pitchFamily="18" charset="0"/>
                <a:ea typeface="Calibri" panose="020F0502020204030204" pitchFamily="34" charset="0"/>
                <a:cs typeface="Times New Roman" panose="02020603050405020304" pitchFamily="18" charset="0"/>
              </a:rPr>
              <a:t>Hlavná časť:  </a:t>
            </a:r>
            <a:endParaRPr lang="sk-SK"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sk-SK" sz="1200" u="sng" dirty="0">
                <a:latin typeface="Times New Roman" panose="02020603050405020304" pitchFamily="18" charset="0"/>
                <a:ea typeface="Calibri" panose="020F0502020204030204" pitchFamily="34" charset="0"/>
                <a:cs typeface="Times New Roman" panose="02020603050405020304" pitchFamily="18" charset="0"/>
              </a:rPr>
              <a:t>1. časť skladby</a:t>
            </a:r>
            <a:endParaRPr lang="sk-SK"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sk-SK" sz="1200" dirty="0">
                <a:latin typeface="Times New Roman" panose="02020603050405020304" pitchFamily="18" charset="0"/>
                <a:ea typeface="Calibri" panose="020F0502020204030204" pitchFamily="34" charset="0"/>
                <a:cs typeface="Times New Roman" panose="02020603050405020304" pitchFamily="18" charset="0"/>
              </a:rPr>
              <a:t>Počas pomalej hudby, spevu vtáčikov a recitácie učiteľky ,,vítajú slnko" (Pozdrav slnku) :</a:t>
            </a:r>
          </a:p>
          <a:p>
            <a:pPr>
              <a:spcAft>
                <a:spcPts val="0"/>
              </a:spcAft>
            </a:pPr>
            <a:r>
              <a:rPr lang="sk-SK" sz="1200" dirty="0">
                <a:latin typeface="Times New Roman" panose="02020603050405020304" pitchFamily="18" charset="0"/>
                <a:ea typeface="Calibri" panose="020F0502020204030204" pitchFamily="34" charset="0"/>
                <a:cs typeface="Times New Roman" panose="02020603050405020304" pitchFamily="18" charset="0"/>
              </a:rPr>
              <a:t> </a:t>
            </a:r>
          </a:p>
          <a:p>
            <a:pPr algn="ctr">
              <a:spcAft>
                <a:spcPts val="0"/>
              </a:spcAft>
            </a:pPr>
            <a:r>
              <a:rPr lang="sk-SK" sz="1200" b="1" i="1" dirty="0">
                <a:latin typeface="Times New Roman" panose="02020603050405020304" pitchFamily="18" charset="0"/>
                <a:ea typeface="Calibri" panose="020F0502020204030204" pitchFamily="34" charset="0"/>
                <a:cs typeface="Times New Roman" panose="02020603050405020304" pitchFamily="18" charset="0"/>
              </a:rPr>
              <a:t>Teraz sa postavíme a slniečko pozdravíme.</a:t>
            </a:r>
            <a:endParaRPr lang="sk-SK" sz="1200" b="1" dirty="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sk-SK" sz="1200" b="1" i="1" dirty="0">
                <a:latin typeface="Times New Roman" panose="02020603050405020304" pitchFamily="18" charset="0"/>
                <a:ea typeface="Calibri" panose="020F0502020204030204" pitchFamily="34" charset="0"/>
                <a:cs typeface="Times New Roman" panose="02020603050405020304" pitchFamily="18" charset="0"/>
              </a:rPr>
              <a:t>Dlane  otoč k slniečku, spoj ich a daj k srdiečku.</a:t>
            </a:r>
            <a:endParaRPr lang="sk-SK" sz="1200" b="1" dirty="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sk-SK" sz="1200" b="1" i="1" dirty="0">
                <a:latin typeface="Times New Roman" panose="02020603050405020304" pitchFamily="18" charset="0"/>
                <a:ea typeface="Calibri" panose="020F0502020204030204" pitchFamily="34" charset="0"/>
                <a:cs typeface="Times New Roman" panose="02020603050405020304" pitchFamily="18" charset="0"/>
              </a:rPr>
              <a:t>Skloň sa k zemi dolu, aj jej svoju úctu daj a chvíľu sa </a:t>
            </a:r>
            <a:r>
              <a:rPr lang="sk-SK" sz="1200" b="1" i="1" dirty="0" err="1">
                <a:latin typeface="Times New Roman" panose="02020603050405020304" pitchFamily="18" charset="0"/>
                <a:ea typeface="Calibri" panose="020F0502020204030204" pitchFamily="34" charset="0"/>
                <a:cs typeface="Times New Roman" panose="02020603050405020304" pitchFamily="18" charset="0"/>
              </a:rPr>
              <a:t>nehýbaj</a:t>
            </a:r>
            <a:r>
              <a:rPr lang="sk-SK" sz="1200" b="1" i="1" dirty="0">
                <a:latin typeface="Times New Roman" panose="02020603050405020304" pitchFamily="18" charset="0"/>
                <a:ea typeface="Calibri" panose="020F0502020204030204" pitchFamily="34" charset="0"/>
                <a:cs typeface="Times New Roman" panose="02020603050405020304" pitchFamily="18" charset="0"/>
              </a:rPr>
              <a:t>.</a:t>
            </a:r>
            <a:endParaRPr lang="sk-SK" sz="1200" b="1" dirty="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sk-SK" sz="1200" b="1" i="1" dirty="0">
                <a:latin typeface="Times New Roman" panose="02020603050405020304" pitchFamily="18" charset="0"/>
                <a:ea typeface="Calibri" panose="020F0502020204030204" pitchFamily="34" charset="0"/>
                <a:cs typeface="Times New Roman" panose="02020603050405020304" pitchFamily="18" charset="0"/>
              </a:rPr>
              <a:t>Hore svoje ruky zdvihni, nad hlavu ich daj.</a:t>
            </a:r>
            <a:endParaRPr lang="sk-SK" sz="1200" b="1" dirty="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sk-SK" sz="1200" b="1" i="1" dirty="0">
                <a:latin typeface="Times New Roman" panose="02020603050405020304" pitchFamily="18" charset="0"/>
                <a:ea typeface="Calibri" panose="020F0502020204030204" pitchFamily="34" charset="0"/>
                <a:cs typeface="Times New Roman" panose="02020603050405020304" pitchFamily="18" charset="0"/>
              </a:rPr>
              <a:t>Spoj ich a daj k srdiečku a pozdrav sa slniečku.</a:t>
            </a:r>
            <a:endParaRPr lang="sk-SK" sz="1200" b="1" dirty="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sk-SK" sz="1200" b="1" i="1" dirty="0">
                <a:latin typeface="Times New Roman" panose="02020603050405020304" pitchFamily="18" charset="0"/>
                <a:ea typeface="Calibri" panose="020F0502020204030204" pitchFamily="34" charset="0"/>
                <a:cs typeface="Times New Roman" panose="02020603050405020304" pitchFamily="18" charset="0"/>
              </a:rPr>
              <a:t> </a:t>
            </a:r>
            <a:endParaRPr lang="sk-SK" sz="1200" b="1"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sk-SK" sz="1200" u="sng" dirty="0">
                <a:latin typeface="Times New Roman" panose="02020603050405020304" pitchFamily="18" charset="0"/>
                <a:ea typeface="Calibri" panose="020F0502020204030204" pitchFamily="34" charset="0"/>
                <a:cs typeface="Times New Roman" panose="02020603050405020304" pitchFamily="18" charset="0"/>
              </a:rPr>
              <a:t>2. časť skladby</a:t>
            </a:r>
            <a:endParaRPr lang="sk-SK"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sk-SK" sz="1200" dirty="0">
                <a:latin typeface="Times New Roman" panose="02020603050405020304" pitchFamily="18" charset="0"/>
                <a:ea typeface="Calibri" panose="020F0502020204030204" pitchFamily="34" charset="0"/>
                <a:cs typeface="Times New Roman" panose="02020603050405020304" pitchFamily="18" charset="0"/>
              </a:rPr>
              <a:t>Indiáni sa chytia za ruky a tancujú  podľa hudby okolo slnka - ,,slávia začiatok dňa"                                   </a:t>
            </a:r>
          </a:p>
          <a:p>
            <a:pPr>
              <a:spcAft>
                <a:spcPts val="0"/>
              </a:spcAft>
            </a:pPr>
            <a:r>
              <a:rPr lang="sk-SK" sz="1200" u="sng" dirty="0">
                <a:latin typeface="Times New Roman" panose="02020603050405020304" pitchFamily="18" charset="0"/>
                <a:ea typeface="Calibri" panose="020F0502020204030204" pitchFamily="34" charset="0"/>
                <a:cs typeface="Times New Roman" panose="02020603050405020304" pitchFamily="18" charset="0"/>
              </a:rPr>
              <a:t>3. časť skladby</a:t>
            </a:r>
            <a:endParaRPr lang="sk-SK"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sk-SK" sz="1200" dirty="0">
                <a:latin typeface="Times New Roman" panose="02020603050405020304" pitchFamily="18" charset="0"/>
                <a:ea typeface="Calibri" panose="020F0502020204030204" pitchFamily="34" charset="0"/>
                <a:cs typeface="Times New Roman" panose="02020603050405020304" pitchFamily="18" charset="0"/>
              </a:rPr>
              <a:t>Indiáni sa posadia okolo slnka do tureckého sedu. Na rýchlejšiu indiánsku hudbu chlapci - Indiáni napodobňujú lov bizónov a dievčatá - Indiánky pomocou ,,lúčov slnka" - drevených paličiek rytmizujú.</a:t>
            </a:r>
          </a:p>
          <a:p>
            <a:pPr>
              <a:spcAft>
                <a:spcPts val="0"/>
              </a:spcAft>
            </a:pPr>
            <a:r>
              <a:rPr lang="sk-SK" sz="1200" dirty="0">
                <a:latin typeface="Times New Roman" panose="02020603050405020304" pitchFamily="18" charset="0"/>
                <a:ea typeface="Calibri" panose="020F0502020204030204" pitchFamily="34" charset="0"/>
                <a:cs typeface="Times New Roman" panose="02020603050405020304" pitchFamily="18" charset="0"/>
              </a:rPr>
              <a:t> </a:t>
            </a:r>
            <a:r>
              <a:rPr lang="sk-SK" sz="1200" u="sng" dirty="0">
                <a:latin typeface="Times New Roman" panose="02020603050405020304" pitchFamily="18" charset="0"/>
                <a:ea typeface="Calibri" panose="020F0502020204030204" pitchFamily="34" charset="0"/>
                <a:cs typeface="Times New Roman" panose="02020603050405020304" pitchFamily="18" charset="0"/>
              </a:rPr>
              <a:t>4. časť skladby</a:t>
            </a:r>
            <a:endParaRPr lang="sk-SK"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sk-SK" sz="1200" dirty="0">
                <a:latin typeface="Times New Roman" panose="02020603050405020304" pitchFamily="18" charset="0"/>
                <a:ea typeface="Calibri" panose="020F0502020204030204" pitchFamily="34" charset="0"/>
                <a:cs typeface="Times New Roman" panose="02020603050405020304" pitchFamily="18" charset="0"/>
              </a:rPr>
              <a:t>Na pomalšiu  indiánsku hudbu dievčatá - Indiánky v pohybe napodobňujú šitie kožušín a chlapci -  Indiáni drevenými paličkami rytmizujú.</a:t>
            </a:r>
          </a:p>
          <a:p>
            <a:pPr>
              <a:spcAft>
                <a:spcPts val="0"/>
              </a:spcAft>
            </a:pPr>
            <a:r>
              <a:rPr lang="sk-SK" sz="1200" b="1" dirty="0">
                <a:latin typeface="Times New Roman" panose="02020603050405020304" pitchFamily="18" charset="0"/>
                <a:ea typeface="Calibri" panose="020F0502020204030204" pitchFamily="34" charset="0"/>
                <a:cs typeface="Times New Roman" panose="02020603050405020304" pitchFamily="18" charset="0"/>
              </a:rPr>
              <a:t> </a:t>
            </a:r>
            <a:r>
              <a:rPr lang="sk-SK" sz="1200" u="sng" dirty="0">
                <a:latin typeface="Times New Roman" panose="02020603050405020304" pitchFamily="18" charset="0"/>
                <a:ea typeface="Calibri" panose="020F0502020204030204" pitchFamily="34" charset="0"/>
                <a:cs typeface="Times New Roman" panose="02020603050405020304" pitchFamily="18" charset="0"/>
              </a:rPr>
              <a:t>Melódia 3. a 4. časti sa opakuje spolu so sprievodnými pohybmi aktivít.</a:t>
            </a:r>
            <a:endParaRPr lang="sk-SK"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sk-SK" sz="1200" b="1" dirty="0">
                <a:latin typeface="Times New Roman" panose="02020603050405020304" pitchFamily="18" charset="0"/>
                <a:ea typeface="Calibri" panose="020F0502020204030204" pitchFamily="34" charset="0"/>
                <a:cs typeface="Times New Roman" panose="02020603050405020304" pitchFamily="18" charset="0"/>
              </a:rPr>
              <a:t> Fixačná časť:</a:t>
            </a:r>
            <a:r>
              <a:rPr lang="sk-SK" sz="12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pPr>
            <a:r>
              <a:rPr lang="sk-SK" sz="1200" u="sng" dirty="0">
                <a:latin typeface="Times New Roman" panose="02020603050405020304" pitchFamily="18" charset="0"/>
                <a:ea typeface="Calibri" panose="020F0502020204030204" pitchFamily="34" charset="0"/>
                <a:cs typeface="Times New Roman" panose="02020603050405020304" pitchFamily="18" charset="0"/>
              </a:rPr>
              <a:t>5. časť skladby</a:t>
            </a:r>
            <a:endParaRPr lang="sk-SK"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sk-SK" sz="1200" dirty="0">
                <a:latin typeface="Times New Roman" panose="02020603050405020304" pitchFamily="18" charset="0"/>
                <a:ea typeface="Calibri" panose="020F0502020204030204" pitchFamily="34" charset="0"/>
                <a:cs typeface="Times New Roman" panose="02020603050405020304" pitchFamily="18" charset="0"/>
              </a:rPr>
              <a:t>,,Spoločná oslava dňa"- Indiáni a Indiánky si zatancujú okolo ohňa. Na znamenie </a:t>
            </a:r>
            <a:r>
              <a:rPr lang="sk-SK" sz="1200" dirty="0" err="1">
                <a:latin typeface="Times New Roman" panose="02020603050405020304" pitchFamily="18" charset="0"/>
                <a:ea typeface="Calibri" panose="020F0502020204030204" pitchFamily="34" charset="0"/>
                <a:cs typeface="Times New Roman" panose="02020603050405020304" pitchFamily="18" charset="0"/>
              </a:rPr>
              <a:t>šamanského</a:t>
            </a:r>
            <a:r>
              <a:rPr lang="sk-SK" sz="1200" dirty="0">
                <a:latin typeface="Times New Roman" panose="02020603050405020304" pitchFamily="18" charset="0"/>
                <a:ea typeface="Calibri" panose="020F0502020204030204" pitchFamily="34" charset="0"/>
                <a:cs typeface="Times New Roman" panose="02020603050405020304" pitchFamily="18" charset="0"/>
              </a:rPr>
              <a:t> bubna zmenia smer tanca. Deti tancujú podľa vlastnej fantázie.</a:t>
            </a:r>
          </a:p>
          <a:p>
            <a:pPr>
              <a:spcAft>
                <a:spcPts val="0"/>
              </a:spcAft>
            </a:pPr>
            <a:r>
              <a:rPr lang="sk-SK" sz="1200" dirty="0">
                <a:latin typeface="Times New Roman" panose="02020603050405020304" pitchFamily="18" charset="0"/>
                <a:ea typeface="Calibri" panose="020F0502020204030204" pitchFamily="34" charset="0"/>
                <a:cs typeface="Times New Roman" panose="02020603050405020304" pitchFamily="18" charset="0"/>
              </a:rPr>
              <a:t> </a:t>
            </a:r>
            <a:r>
              <a:rPr lang="sk-SK" sz="1200" b="1" dirty="0">
                <a:latin typeface="Times New Roman" panose="02020603050405020304" pitchFamily="18" charset="0"/>
                <a:ea typeface="Calibri" panose="020F0502020204030204" pitchFamily="34" charset="0"/>
                <a:cs typeface="Times New Roman" panose="02020603050405020304" pitchFamily="18" charset="0"/>
              </a:rPr>
              <a:t>Záver:     </a:t>
            </a:r>
            <a:endParaRPr lang="sk-SK"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sk-SK" sz="1200" u="sng" dirty="0">
                <a:latin typeface="Times New Roman" panose="02020603050405020304" pitchFamily="18" charset="0"/>
                <a:ea typeface="Calibri" panose="020F0502020204030204" pitchFamily="34" charset="0"/>
                <a:cs typeface="Times New Roman" panose="02020603050405020304" pitchFamily="18" charset="0"/>
              </a:rPr>
              <a:t>6. časť skladby</a:t>
            </a:r>
            <a:endParaRPr lang="sk-SK"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sk-SK" sz="1200" dirty="0">
                <a:latin typeface="Times New Roman" panose="02020603050405020304" pitchFamily="18" charset="0"/>
                <a:ea typeface="Calibri" panose="020F0502020204030204" pitchFamily="34" charset="0"/>
                <a:cs typeface="Times New Roman" panose="02020603050405020304" pitchFamily="18" charset="0"/>
              </a:rPr>
              <a:t>Západ slnka.  Indiáni sedia okolo ohňa, bubnujú na nohy a za melódie, kde spievajú cikády, húka sova a praská oheň sa ukladajú k spánku. Líhajú si okolo ,,ohňa" hlavami k ,,ohňu".</a:t>
            </a:r>
            <a:endParaRPr lang="sk-SK"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11 - INDIÁNSKE SLNKO">
            <a:hlinkClick r:id="" action="ppaction://media"/>
            <a:extLst>
              <a:ext uri="{FF2B5EF4-FFF2-40B4-BE49-F238E27FC236}">
                <a16:creationId xmlns:a16="http://schemas.microsoft.com/office/drawing/2014/main" id="{92B062E7-6A4C-4F06-B62D-3F2E164AB4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19636" y="795751"/>
            <a:ext cx="487363" cy="487363"/>
          </a:xfrm>
          <a:prstGeom prst="rect">
            <a:avLst/>
          </a:prstGeom>
        </p:spPr>
      </p:pic>
    </p:spTree>
    <p:extLst>
      <p:ext uri="{BB962C8B-B14F-4D97-AF65-F5344CB8AC3E}">
        <p14:creationId xmlns:p14="http://schemas.microsoft.com/office/powerpoint/2010/main" val="23469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0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6000" b="-16000"/>
          </a:stretch>
        </a:blipFill>
        <a:effectLst/>
      </p:bgPr>
    </p:bg>
    <p:spTree>
      <p:nvGrpSpPr>
        <p:cNvPr id="1" name=""/>
        <p:cNvGrpSpPr/>
        <p:nvPr/>
      </p:nvGrpSpPr>
      <p:grpSpPr>
        <a:xfrm>
          <a:off x="0" y="0"/>
          <a:ext cx="0" cy="0"/>
          <a:chOff x="0" y="0"/>
          <a:chExt cx="0" cy="0"/>
        </a:xfrm>
      </p:grpSpPr>
      <p:pic>
        <p:nvPicPr>
          <p:cNvPr id="11" name="Obrázok 10">
            <a:extLst>
              <a:ext uri="{FF2B5EF4-FFF2-40B4-BE49-F238E27FC236}">
                <a16:creationId xmlns:a16="http://schemas.microsoft.com/office/drawing/2014/main" id="{B05FB308-9162-4ACA-B856-8ED99457CE99}"/>
              </a:ext>
            </a:extLst>
          </p:cNvPr>
          <p:cNvPicPr>
            <a:picLocks noChangeAspect="1"/>
          </p:cNvPicPr>
          <p:nvPr/>
        </p:nvPicPr>
        <p:blipFill rotWithShape="1">
          <a:blip r:embed="rId3">
            <a:extLst>
              <a:ext uri="{28A0092B-C50C-407E-A947-70E740481C1C}">
                <a14:useLocalDpi xmlns:a14="http://schemas.microsoft.com/office/drawing/2010/main" val="0"/>
              </a:ext>
            </a:extLst>
          </a:blip>
          <a:srcRect l="4452" t="4534" r="3758"/>
          <a:stretch/>
        </p:blipFill>
        <p:spPr>
          <a:xfrm>
            <a:off x="148804" y="479467"/>
            <a:ext cx="5947196" cy="5891277"/>
          </a:xfrm>
          <a:prstGeom prst="rect">
            <a:avLst/>
          </a:prstGeom>
        </p:spPr>
      </p:pic>
      <p:pic>
        <p:nvPicPr>
          <p:cNvPr id="16" name="Obrázok 15">
            <a:extLst>
              <a:ext uri="{FF2B5EF4-FFF2-40B4-BE49-F238E27FC236}">
                <a16:creationId xmlns:a16="http://schemas.microsoft.com/office/drawing/2014/main" id="{455BE945-D2A9-48F7-B19C-3BA6174CBB0D}"/>
              </a:ext>
            </a:extLst>
          </p:cNvPr>
          <p:cNvPicPr>
            <a:picLocks noChangeAspect="1"/>
          </p:cNvPicPr>
          <p:nvPr/>
        </p:nvPicPr>
        <p:blipFill rotWithShape="1">
          <a:blip r:embed="rId4"/>
          <a:srcRect l="5426" t="2860" r="3473" b="2107"/>
          <a:stretch/>
        </p:blipFill>
        <p:spPr>
          <a:xfrm>
            <a:off x="6471054" y="479467"/>
            <a:ext cx="5572142" cy="5883488"/>
          </a:xfrm>
          <a:prstGeom prst="rect">
            <a:avLst/>
          </a:prstGeom>
        </p:spPr>
      </p:pic>
      <p:sp>
        <p:nvSpPr>
          <p:cNvPr id="17" name="BlokTextu 16">
            <a:extLst>
              <a:ext uri="{FF2B5EF4-FFF2-40B4-BE49-F238E27FC236}">
                <a16:creationId xmlns:a16="http://schemas.microsoft.com/office/drawing/2014/main" id="{60520D11-58D5-4809-AF52-A6F7B253F3FF}"/>
              </a:ext>
            </a:extLst>
          </p:cNvPr>
          <p:cNvSpPr txBox="1"/>
          <p:nvPr/>
        </p:nvSpPr>
        <p:spPr>
          <a:xfrm>
            <a:off x="5001265" y="110135"/>
            <a:ext cx="2669628" cy="369332"/>
          </a:xfrm>
          <a:prstGeom prst="rect">
            <a:avLst/>
          </a:prstGeom>
          <a:noFill/>
        </p:spPr>
        <p:txBody>
          <a:bodyPr wrap="square" rtlCol="0">
            <a:spAutoFit/>
          </a:bodyPr>
          <a:lstStyle/>
          <a:p>
            <a:r>
              <a:rPr lang="sk-SK" dirty="0">
                <a:latin typeface="Times New Roman" panose="02020603050405020304" pitchFamily="18" charset="0"/>
                <a:cs typeface="Times New Roman" panose="02020603050405020304" pitchFamily="18" charset="0"/>
              </a:rPr>
              <a:t>SKLADANIE MOZAIKY</a:t>
            </a:r>
          </a:p>
        </p:txBody>
      </p:sp>
    </p:spTree>
    <p:extLst>
      <p:ext uri="{BB962C8B-B14F-4D97-AF65-F5344CB8AC3E}">
        <p14:creationId xmlns:p14="http://schemas.microsoft.com/office/powerpoint/2010/main" val="109294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ázok 14">
            <a:extLst>
              <a:ext uri="{FF2B5EF4-FFF2-40B4-BE49-F238E27FC236}">
                <a16:creationId xmlns:a16="http://schemas.microsoft.com/office/drawing/2014/main" id="{033062FE-0B9B-44ED-B017-9DF6FD9DFF2A}"/>
              </a:ext>
            </a:extLst>
          </p:cNvPr>
          <p:cNvPicPr>
            <a:picLocks noChangeAspect="1"/>
          </p:cNvPicPr>
          <p:nvPr/>
        </p:nvPicPr>
        <p:blipFill rotWithShape="1">
          <a:blip r:embed="rId2"/>
          <a:srcRect l="5043" r="5496"/>
          <a:stretch/>
        </p:blipFill>
        <p:spPr>
          <a:xfrm rot="16200000">
            <a:off x="2599867" y="-1646913"/>
            <a:ext cx="6828874" cy="10180951"/>
          </a:xfrm>
          <a:prstGeom prst="rect">
            <a:avLst/>
          </a:prstGeom>
        </p:spPr>
      </p:pic>
      <p:sp>
        <p:nvSpPr>
          <p:cNvPr id="16" name="BlokTextu 15">
            <a:extLst>
              <a:ext uri="{FF2B5EF4-FFF2-40B4-BE49-F238E27FC236}">
                <a16:creationId xmlns:a16="http://schemas.microsoft.com/office/drawing/2014/main" id="{5DD2F2AA-6399-481A-8ED2-089F7956B5A8}"/>
              </a:ext>
            </a:extLst>
          </p:cNvPr>
          <p:cNvSpPr txBox="1"/>
          <p:nvPr/>
        </p:nvSpPr>
        <p:spPr>
          <a:xfrm>
            <a:off x="551193" y="1248105"/>
            <a:ext cx="714703" cy="4401205"/>
          </a:xfrm>
          <a:prstGeom prst="rect">
            <a:avLst/>
          </a:prstGeom>
          <a:noFill/>
        </p:spPr>
        <p:txBody>
          <a:bodyPr wrap="square" rtlCol="0">
            <a:spAutoFit/>
          </a:bodyPr>
          <a:lstStyle/>
          <a:p>
            <a:pPr algn="ctr"/>
            <a:r>
              <a:rPr lang="sk-SK" sz="4000" dirty="0">
                <a:latin typeface="Times New Roman" panose="02020603050405020304" pitchFamily="18" charset="0"/>
                <a:cs typeface="Times New Roman" panose="02020603050405020304" pitchFamily="18" charset="0"/>
              </a:rPr>
              <a:t>M</a:t>
            </a:r>
          </a:p>
          <a:p>
            <a:pPr algn="ctr"/>
            <a:r>
              <a:rPr lang="sk-SK" sz="4000" dirty="0">
                <a:latin typeface="Times New Roman" panose="02020603050405020304" pitchFamily="18" charset="0"/>
                <a:cs typeface="Times New Roman" panose="02020603050405020304" pitchFamily="18" charset="0"/>
              </a:rPr>
              <a:t>E </a:t>
            </a:r>
          </a:p>
          <a:p>
            <a:pPr algn="ctr"/>
            <a:r>
              <a:rPr lang="sk-SK" sz="4000" dirty="0">
                <a:latin typeface="Times New Roman" panose="02020603050405020304" pitchFamily="18" charset="0"/>
                <a:cs typeface="Times New Roman" panose="02020603050405020304" pitchFamily="18" charset="0"/>
              </a:rPr>
              <a:t>D</a:t>
            </a:r>
          </a:p>
          <a:p>
            <a:pPr algn="ctr"/>
            <a:r>
              <a:rPr lang="sk-SK" sz="4000" dirty="0">
                <a:latin typeface="Times New Roman" panose="02020603050405020304" pitchFamily="18" charset="0"/>
                <a:cs typeface="Times New Roman" panose="02020603050405020304" pitchFamily="18" charset="0"/>
              </a:rPr>
              <a:t>A</a:t>
            </a:r>
          </a:p>
          <a:p>
            <a:pPr algn="ctr"/>
            <a:r>
              <a:rPr lang="sk-SK" sz="4000" dirty="0">
                <a:latin typeface="Times New Roman" panose="02020603050405020304" pitchFamily="18" charset="0"/>
                <a:cs typeface="Times New Roman" panose="02020603050405020304" pitchFamily="18" charset="0"/>
              </a:rPr>
              <a:t>I</a:t>
            </a:r>
          </a:p>
          <a:p>
            <a:pPr algn="ctr"/>
            <a:r>
              <a:rPr lang="sk-SK" sz="4000" dirty="0">
                <a:latin typeface="Times New Roman" panose="02020603050405020304" pitchFamily="18" charset="0"/>
                <a:cs typeface="Times New Roman" panose="02020603050405020304" pitchFamily="18" charset="0"/>
              </a:rPr>
              <a:t>L</a:t>
            </a:r>
          </a:p>
          <a:p>
            <a:pPr algn="ctr"/>
            <a:r>
              <a:rPr lang="sk-SK" sz="4000" dirty="0">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3607364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16000" b="-16000"/>
          </a:stretch>
        </a:blipFill>
        <a:effectLst/>
      </p:bgPr>
    </p:bg>
    <p:spTree>
      <p:nvGrpSpPr>
        <p:cNvPr id="1" name=""/>
        <p:cNvGrpSpPr/>
        <p:nvPr/>
      </p:nvGrpSpPr>
      <p:grpSpPr>
        <a:xfrm>
          <a:off x="0" y="0"/>
          <a:ext cx="0" cy="0"/>
          <a:chOff x="0" y="0"/>
          <a:chExt cx="0" cy="0"/>
        </a:xfrm>
      </p:grpSpPr>
      <p:sp>
        <p:nvSpPr>
          <p:cNvPr id="2" name="BlokTextu 1">
            <a:extLst>
              <a:ext uri="{FF2B5EF4-FFF2-40B4-BE49-F238E27FC236}">
                <a16:creationId xmlns:a16="http://schemas.microsoft.com/office/drawing/2014/main" id="{E1B586B0-3156-47BE-95DB-3C48D757CB4F}"/>
              </a:ext>
            </a:extLst>
          </p:cNvPr>
          <p:cNvSpPr txBox="1"/>
          <p:nvPr/>
        </p:nvSpPr>
        <p:spPr>
          <a:xfrm>
            <a:off x="339776" y="3759988"/>
            <a:ext cx="11531382" cy="2585323"/>
          </a:xfrm>
          <a:prstGeom prst="rect">
            <a:avLst/>
          </a:prstGeom>
          <a:noFill/>
        </p:spPr>
        <p:txBody>
          <a:bodyPr wrap="square" rtlCol="0">
            <a:spAutoFit/>
          </a:bodyPr>
          <a:lstStyle/>
          <a:p>
            <a:r>
              <a:rPr lang="sk-SK" dirty="0">
                <a:latin typeface="Times New Roman" panose="02020603050405020304" pitchFamily="18" charset="0"/>
                <a:cs typeface="Times New Roman" panose="02020603050405020304" pitchFamily="18" charset="0"/>
                <a:hlinkClick r:id="rId3"/>
              </a:rPr>
              <a:t>Linky:</a:t>
            </a:r>
          </a:p>
          <a:p>
            <a:r>
              <a:rPr lang="sk-SK" dirty="0">
                <a:latin typeface="Times New Roman" panose="02020603050405020304" pitchFamily="18" charset="0"/>
                <a:cs typeface="Times New Roman" panose="02020603050405020304" pitchFamily="18" charset="0"/>
                <a:hlinkClick r:id="rId3"/>
              </a:rPr>
              <a:t>https://www.youtube.com/watch?v=M88n0nAelhU&amp;list=PLl9jWKXqctJST4MqD-DngyVj6EPiIFDHy</a:t>
            </a:r>
            <a:r>
              <a:rPr lang="sk-SK" dirty="0">
                <a:latin typeface="Times New Roman" panose="02020603050405020304" pitchFamily="18" charset="0"/>
                <a:cs typeface="Times New Roman" panose="02020603050405020304" pitchFamily="18" charset="0"/>
              </a:rPr>
              <a:t> Orlie pierko – indiánske rozprávky</a:t>
            </a:r>
          </a:p>
          <a:p>
            <a:r>
              <a:rPr lang="sk-SK" dirty="0">
                <a:latin typeface="Times New Roman" panose="02020603050405020304" pitchFamily="18" charset="0"/>
                <a:cs typeface="Times New Roman" panose="02020603050405020304" pitchFamily="18" charset="0"/>
                <a:hlinkClick r:id="rId4"/>
              </a:rPr>
              <a:t>https://www.youtube.com/watch?v=6LkrULDiK18&amp;t=57s</a:t>
            </a:r>
            <a:r>
              <a:rPr lang="sk-SK" dirty="0">
                <a:latin typeface="Times New Roman" panose="02020603050405020304" pitchFamily="18" charset="0"/>
                <a:cs typeface="Times New Roman" panose="02020603050405020304" pitchFamily="18" charset="0"/>
              </a:rPr>
              <a:t> – O škaredom káčatku </a:t>
            </a:r>
            <a:r>
              <a:rPr lang="sk-SK" dirty="0" err="1">
                <a:latin typeface="Times New Roman" panose="02020603050405020304" pitchFamily="18" charset="0"/>
                <a:cs typeface="Times New Roman" panose="02020603050405020304" pitchFamily="18" charset="0"/>
              </a:rPr>
              <a:t>adio</a:t>
            </a:r>
            <a:r>
              <a:rPr lang="sk-SK" dirty="0">
                <a:latin typeface="Times New Roman" panose="02020603050405020304" pitchFamily="18" charset="0"/>
                <a:cs typeface="Times New Roman" panose="02020603050405020304" pitchFamily="18" charset="0"/>
              </a:rPr>
              <a:t> nahrávka</a:t>
            </a:r>
          </a:p>
          <a:p>
            <a:r>
              <a:rPr lang="sk-SK" dirty="0">
                <a:latin typeface="Times New Roman" panose="02020603050405020304" pitchFamily="18" charset="0"/>
                <a:cs typeface="Times New Roman" panose="02020603050405020304" pitchFamily="18" charset="0"/>
                <a:hlinkClick r:id="rId5"/>
              </a:rPr>
              <a:t>https://www.youtube.com/watch?v=zmHGYUETuLw&amp;t=73s</a:t>
            </a:r>
            <a:r>
              <a:rPr lang="sk-SK" dirty="0">
                <a:latin typeface="Times New Roman" panose="02020603050405020304" pitchFamily="18" charset="0"/>
                <a:cs typeface="Times New Roman" panose="02020603050405020304" pitchFamily="18" charset="0"/>
              </a:rPr>
              <a:t> Rozprávky líšky a vlka – Škaredé káčatko</a:t>
            </a:r>
          </a:p>
          <a:p>
            <a:r>
              <a:rPr lang="sk-SK" dirty="0">
                <a:latin typeface="Times New Roman" panose="02020603050405020304" pitchFamily="18" charset="0"/>
                <a:cs typeface="Times New Roman" panose="02020603050405020304" pitchFamily="18" charset="0"/>
                <a:hlinkClick r:id="rId6"/>
              </a:rPr>
              <a:t>https://www.youtube.com/watch?v=aC6sabwJepI</a:t>
            </a:r>
            <a:r>
              <a:rPr lang="sk-SK" dirty="0">
                <a:latin typeface="Times New Roman" panose="02020603050405020304" pitchFamily="18" charset="0"/>
                <a:cs typeface="Times New Roman" panose="02020603050405020304" pitchFamily="18" charset="0"/>
              </a:rPr>
              <a:t> Svetadiely  - pieseň</a:t>
            </a:r>
          </a:p>
          <a:p>
            <a:r>
              <a:rPr lang="sk-SK" dirty="0">
                <a:latin typeface="Times New Roman" panose="02020603050405020304" pitchFamily="18" charset="0"/>
                <a:cs typeface="Times New Roman" panose="02020603050405020304" pitchFamily="18" charset="0"/>
                <a:hlinkClick r:id="rId7"/>
              </a:rPr>
              <a:t>https://www.youtube.com/watch?v=RRGhfelYXpo</a:t>
            </a:r>
            <a:r>
              <a:rPr lang="sk-SK" dirty="0">
                <a:latin typeface="Times New Roman" panose="02020603050405020304" pitchFamily="18" charset="0"/>
                <a:cs typeface="Times New Roman" panose="02020603050405020304" pitchFamily="18" charset="0"/>
              </a:rPr>
              <a:t> Svetadiely – Sníček pieseň</a:t>
            </a:r>
          </a:p>
          <a:p>
            <a:endParaRPr lang="sk-SK" dirty="0">
              <a:latin typeface="Times New Roman" panose="02020603050405020304" pitchFamily="18" charset="0"/>
              <a:cs typeface="Times New Roman" panose="02020603050405020304" pitchFamily="18" charset="0"/>
            </a:endParaRPr>
          </a:p>
          <a:p>
            <a:r>
              <a:rPr lang="sk-SK" dirty="0">
                <a:latin typeface="Times New Roman" panose="02020603050405020304" pitchFamily="18" charset="0"/>
                <a:cs typeface="Times New Roman" panose="02020603050405020304" pitchFamily="18" charset="0"/>
              </a:rPr>
              <a:t>Spracovala: Mgr. Sylvia Kompanová</a:t>
            </a:r>
          </a:p>
        </p:txBody>
      </p:sp>
      <p:sp>
        <p:nvSpPr>
          <p:cNvPr id="3" name="BlokTextu 2">
            <a:extLst>
              <a:ext uri="{FF2B5EF4-FFF2-40B4-BE49-F238E27FC236}">
                <a16:creationId xmlns:a16="http://schemas.microsoft.com/office/drawing/2014/main" id="{2550A8DB-BADD-464D-BCE4-EB3C9E960C41}"/>
              </a:ext>
            </a:extLst>
          </p:cNvPr>
          <p:cNvSpPr txBox="1"/>
          <p:nvPr/>
        </p:nvSpPr>
        <p:spPr>
          <a:xfrm>
            <a:off x="339776" y="999549"/>
            <a:ext cx="11202650" cy="2585323"/>
          </a:xfrm>
          <a:prstGeom prst="rect">
            <a:avLst/>
          </a:prstGeom>
          <a:noFill/>
        </p:spPr>
        <p:txBody>
          <a:bodyPr wrap="square" rtlCol="0">
            <a:spAutoFit/>
          </a:bodyPr>
          <a:lstStyle/>
          <a:p>
            <a:r>
              <a:rPr lang="sk-SK" dirty="0">
                <a:latin typeface="Times New Roman" panose="02020603050405020304" pitchFamily="18" charset="0"/>
                <a:cs typeface="Times New Roman" panose="02020603050405020304" pitchFamily="18" charset="0"/>
              </a:rPr>
              <a:t>Zdroje:</a:t>
            </a:r>
          </a:p>
          <a:p>
            <a:r>
              <a:rPr lang="sk-SK" dirty="0">
                <a:latin typeface="Times New Roman" panose="02020603050405020304" pitchFamily="18" charset="0"/>
                <a:cs typeface="Times New Roman" panose="02020603050405020304" pitchFamily="18" charset="0"/>
              </a:rPr>
              <a:t>Google, </a:t>
            </a:r>
            <a:r>
              <a:rPr lang="sk-SK" dirty="0" err="1">
                <a:latin typeface="Times New Roman" panose="02020603050405020304" pitchFamily="18" charset="0"/>
                <a:cs typeface="Times New Roman" panose="02020603050405020304" pitchFamily="18" charset="0"/>
              </a:rPr>
              <a:t>pinterest</a:t>
            </a:r>
            <a:endParaRPr lang="sk-SK" dirty="0">
              <a:latin typeface="Times New Roman" panose="02020603050405020304" pitchFamily="18" charset="0"/>
              <a:cs typeface="Times New Roman" panose="02020603050405020304" pitchFamily="18" charset="0"/>
            </a:endParaRPr>
          </a:p>
          <a:p>
            <a:r>
              <a:rPr lang="sk-SK" dirty="0">
                <a:latin typeface="Times New Roman" panose="02020603050405020304" pitchFamily="18" charset="0"/>
                <a:cs typeface="Times New Roman" panose="02020603050405020304" pitchFamily="18" charset="0"/>
              </a:rPr>
              <a:t>Vlastné zdroje – básne, hry – zbierky triedy</a:t>
            </a:r>
          </a:p>
          <a:p>
            <a:r>
              <a:rPr lang="sk-SK" dirty="0">
                <a:latin typeface="Times New Roman" panose="02020603050405020304" pitchFamily="18" charset="0"/>
                <a:cs typeface="Times New Roman" panose="02020603050405020304" pitchFamily="18" charset="0"/>
              </a:rPr>
              <a:t>ĽUPTÁKOVÁ, K. 2002008. </a:t>
            </a:r>
            <a:r>
              <a:rPr lang="sk-SK" i="1" dirty="0">
                <a:latin typeface="Times New Roman" panose="02020603050405020304" pitchFamily="18" charset="0"/>
                <a:cs typeface="Times New Roman" panose="02020603050405020304" pitchFamily="18" charset="0"/>
              </a:rPr>
              <a:t>Učíme sa žiť v pestrofarebnom svete alebo Interkultúrna výchova v primárnej edukácii</a:t>
            </a:r>
            <a:r>
              <a:rPr lang="sk-SK" dirty="0">
                <a:latin typeface="Times New Roman" panose="02020603050405020304" pitchFamily="18" charset="0"/>
                <a:cs typeface="Times New Roman" panose="02020603050405020304" pitchFamily="18" charset="0"/>
              </a:rPr>
              <a:t>. Bratislava MPC, s. 84, 2008</a:t>
            </a:r>
          </a:p>
          <a:p>
            <a:r>
              <a:rPr lang="sk-SK" dirty="0">
                <a:latin typeface="Times New Roman" panose="02020603050405020304" pitchFamily="18" charset="0"/>
                <a:cs typeface="Times New Roman" panose="02020603050405020304" pitchFamily="18" charset="0"/>
              </a:rPr>
              <a:t>SVET A ČLOVEK 1990 – atlas pre deti, ISBN 80-7103-014-7</a:t>
            </a:r>
          </a:p>
          <a:p>
            <a:r>
              <a:rPr lang="sk-SK" dirty="0">
                <a:latin typeface="Times New Roman" panose="02020603050405020304" pitchFamily="18" charset="0"/>
                <a:cs typeface="Times New Roman" panose="02020603050405020304" pitchFamily="18" charset="0"/>
                <a:hlinkClick r:id="rId8"/>
              </a:rPr>
              <a:t>https://hudba.zoznam.sk/akordy/piesen/ked-si-stastny/</a:t>
            </a:r>
            <a:endParaRPr lang="sk-SK" dirty="0">
              <a:latin typeface="Times New Roman" panose="02020603050405020304" pitchFamily="18" charset="0"/>
              <a:cs typeface="Times New Roman" panose="02020603050405020304" pitchFamily="18" charset="0"/>
            </a:endParaRPr>
          </a:p>
          <a:p>
            <a:r>
              <a:rPr lang="sk-SK" dirty="0">
                <a:latin typeface="Times New Roman" panose="02020603050405020304" pitchFamily="18" charset="0"/>
                <a:cs typeface="Times New Roman" panose="02020603050405020304" pitchFamily="18" charset="0"/>
              </a:rPr>
              <a:t>Obrázky krajín : Bc. Zuzana </a:t>
            </a:r>
            <a:r>
              <a:rPr lang="sk-SK" dirty="0" err="1">
                <a:latin typeface="Times New Roman" panose="02020603050405020304" pitchFamily="18" charset="0"/>
                <a:cs typeface="Times New Roman" panose="02020603050405020304" pitchFamily="18" charset="0"/>
              </a:rPr>
              <a:t>Mrvečková</a:t>
            </a:r>
            <a:r>
              <a:rPr lang="sk-SK" dirty="0">
                <a:latin typeface="Times New Roman" panose="02020603050405020304" pitchFamily="18" charset="0"/>
                <a:cs typeface="Times New Roman" panose="02020603050405020304" pitchFamily="18" charset="0"/>
              </a:rPr>
              <a:t> (Rusi, Arabi...)</a:t>
            </a:r>
          </a:p>
          <a:p>
            <a:endParaRPr lang="sk-SK" dirty="0"/>
          </a:p>
        </p:txBody>
      </p:sp>
    </p:spTree>
    <p:extLst>
      <p:ext uri="{BB962C8B-B14F-4D97-AF65-F5344CB8AC3E}">
        <p14:creationId xmlns:p14="http://schemas.microsoft.com/office/powerpoint/2010/main" val="1212319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7F82593E-E234-4CC3-9EDF-61AAC1D4804C}"/>
              </a:ext>
            </a:extLst>
          </p:cNvPr>
          <p:cNvPicPr>
            <a:picLocks noChangeAspect="1"/>
          </p:cNvPicPr>
          <p:nvPr/>
        </p:nvPicPr>
        <p:blipFill>
          <a:blip r:embed="rId2"/>
          <a:stretch>
            <a:fillRect/>
          </a:stretch>
        </p:blipFill>
        <p:spPr>
          <a:xfrm>
            <a:off x="-529" y="-298"/>
            <a:ext cx="12192529" cy="6858297"/>
          </a:xfrm>
          <a:prstGeom prst="rect">
            <a:avLst/>
          </a:prstGeom>
        </p:spPr>
      </p:pic>
    </p:spTree>
    <p:extLst>
      <p:ext uri="{BB962C8B-B14F-4D97-AF65-F5344CB8AC3E}">
        <p14:creationId xmlns:p14="http://schemas.microsoft.com/office/powerpoint/2010/main" val="933615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A77C2725-AA71-4D27-A5C2-323091D7B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1794842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F9F018A6-7B5C-4A06-81B5-E26A983DDBB2}"/>
              </a:ext>
            </a:extLst>
          </p:cNvPr>
          <p:cNvPicPr>
            <a:picLocks noChangeAspect="1"/>
          </p:cNvPicPr>
          <p:nvPr/>
        </p:nvPicPr>
        <p:blipFill>
          <a:blip r:embed="rId2"/>
          <a:stretch>
            <a:fillRect/>
          </a:stretch>
        </p:blipFill>
        <p:spPr>
          <a:xfrm>
            <a:off x="-529" y="-1"/>
            <a:ext cx="12192529" cy="6858297"/>
          </a:xfrm>
          <a:prstGeom prst="rect">
            <a:avLst/>
          </a:prstGeom>
        </p:spPr>
      </p:pic>
    </p:spTree>
    <p:extLst>
      <p:ext uri="{BB962C8B-B14F-4D97-AF65-F5344CB8AC3E}">
        <p14:creationId xmlns:p14="http://schemas.microsoft.com/office/powerpoint/2010/main" val="4099606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4191EA6F-0220-4897-96C9-80BED6461768}"/>
              </a:ext>
            </a:extLst>
          </p:cNvPr>
          <p:cNvPicPr>
            <a:picLocks noChangeAspect="1"/>
          </p:cNvPicPr>
          <p:nvPr/>
        </p:nvPicPr>
        <p:blipFill rotWithShape="1">
          <a:blip r:embed="rId2"/>
          <a:srcRect t="2535" b="4329"/>
          <a:stretch/>
        </p:blipFill>
        <p:spPr>
          <a:xfrm>
            <a:off x="0" y="0"/>
            <a:ext cx="12192000" cy="6858000"/>
          </a:xfrm>
          <a:prstGeom prst="rect">
            <a:avLst/>
          </a:prstGeom>
        </p:spPr>
      </p:pic>
      <p:sp>
        <p:nvSpPr>
          <p:cNvPr id="3" name="BlokTextu 2">
            <a:extLst>
              <a:ext uri="{FF2B5EF4-FFF2-40B4-BE49-F238E27FC236}">
                <a16:creationId xmlns:a16="http://schemas.microsoft.com/office/drawing/2014/main" id="{B1A1B67F-1A71-4005-86C4-622C4F3DAAAC}"/>
              </a:ext>
            </a:extLst>
          </p:cNvPr>
          <p:cNvSpPr txBox="1"/>
          <p:nvPr/>
        </p:nvSpPr>
        <p:spPr>
          <a:xfrm>
            <a:off x="8794230" y="3948007"/>
            <a:ext cx="2448392" cy="923330"/>
          </a:xfrm>
          <a:prstGeom prst="rect">
            <a:avLst/>
          </a:prstGeom>
          <a:solidFill>
            <a:srgbClr val="00B0F0"/>
          </a:solidFill>
        </p:spPr>
        <p:txBody>
          <a:bodyPr wrap="square" rtlCol="0">
            <a:spAutoFit/>
          </a:bodyPr>
          <a:lstStyle/>
          <a:p>
            <a:pPr algn="ctr"/>
            <a:r>
              <a:rPr lang="sk-SK" sz="5400" dirty="0">
                <a:latin typeface="Times New Roman" panose="02020603050405020304" pitchFamily="18" charset="0"/>
                <a:cs typeface="Times New Roman" panose="02020603050405020304" pitchFamily="18" charset="0"/>
              </a:rPr>
              <a:t>Á Z I A</a:t>
            </a:r>
          </a:p>
        </p:txBody>
      </p:sp>
    </p:spTree>
    <p:extLst>
      <p:ext uri="{BB962C8B-B14F-4D97-AF65-F5344CB8AC3E}">
        <p14:creationId xmlns:p14="http://schemas.microsoft.com/office/powerpoint/2010/main" val="3234390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DCF847F7-3AEC-478A-B739-0DCA118C61AD}"/>
              </a:ext>
            </a:extLst>
          </p:cNvPr>
          <p:cNvPicPr>
            <a:picLocks noChangeAspect="1"/>
          </p:cNvPicPr>
          <p:nvPr/>
        </p:nvPicPr>
        <p:blipFill rotWithShape="1">
          <a:blip r:embed="rId2">
            <a:extLst>
              <a:ext uri="{28A0092B-C50C-407E-A947-70E740481C1C}">
                <a14:useLocalDpi xmlns:a14="http://schemas.microsoft.com/office/drawing/2010/main" val="0"/>
              </a:ext>
            </a:extLst>
          </a:blip>
          <a:srcRect l="12912" r="13372" b="10741"/>
          <a:stretch/>
        </p:blipFill>
        <p:spPr>
          <a:xfrm>
            <a:off x="0" y="0"/>
            <a:ext cx="12192000" cy="6858000"/>
          </a:xfrm>
          <a:prstGeom prst="rect">
            <a:avLst/>
          </a:prstGeom>
        </p:spPr>
      </p:pic>
    </p:spTree>
    <p:extLst>
      <p:ext uri="{BB962C8B-B14F-4D97-AF65-F5344CB8AC3E}">
        <p14:creationId xmlns:p14="http://schemas.microsoft.com/office/powerpoint/2010/main" val="1932464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271A9EAA-7EE3-4D10-B1A8-05E627D74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727223096"/>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1141</TotalTime>
  <Words>956</Words>
  <Application>Microsoft Office PowerPoint</Application>
  <PresentationFormat>Širokouhlá</PresentationFormat>
  <Paragraphs>87</Paragraphs>
  <Slides>33</Slides>
  <Notes>0</Notes>
  <HiddenSlides>0</HiddenSlides>
  <MMClips>2</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33</vt:i4>
      </vt:variant>
    </vt:vector>
  </HeadingPairs>
  <TitlesOfParts>
    <vt:vector size="38" baseType="lpstr">
      <vt:lpstr>Arial</vt:lpstr>
      <vt:lpstr>Calibri</vt:lpstr>
      <vt:lpstr>Calibri Light</vt:lpstr>
      <vt:lpstr>Times New Roman</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INDIÁNSKE SLNKO</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Sylvia Kompanová</dc:creator>
  <cp:lastModifiedBy>Sylvia Kompanová</cp:lastModifiedBy>
  <cp:revision>49</cp:revision>
  <dcterms:created xsi:type="dcterms:W3CDTF">2020-06-01T17:57:20Z</dcterms:created>
  <dcterms:modified xsi:type="dcterms:W3CDTF">2020-06-21T20:01:47Z</dcterms:modified>
</cp:coreProperties>
</file>